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89" r:id="rId1"/>
  </p:sldMasterIdLst>
  <p:sldIdLst>
    <p:sldId id="256" r:id="rId2"/>
    <p:sldId id="263" r:id="rId3"/>
    <p:sldId id="279" r:id="rId4"/>
    <p:sldId id="257" r:id="rId5"/>
    <p:sldId id="276" r:id="rId6"/>
    <p:sldId id="258" r:id="rId7"/>
    <p:sldId id="277" r:id="rId8"/>
    <p:sldId id="260" r:id="rId9"/>
    <p:sldId id="278" r:id="rId10"/>
    <p:sldId id="262" r:id="rId11"/>
    <p:sldId id="265" r:id="rId12"/>
    <p:sldId id="282" r:id="rId13"/>
    <p:sldId id="266" r:id="rId14"/>
    <p:sldId id="267" r:id="rId15"/>
    <p:sldId id="268" r:id="rId16"/>
    <p:sldId id="269" r:id="rId17"/>
    <p:sldId id="270" r:id="rId18"/>
    <p:sldId id="271" r:id="rId19"/>
    <p:sldId id="272" r:id="rId20"/>
    <p:sldId id="280" r:id="rId21"/>
    <p:sldId id="273" r:id="rId22"/>
    <p:sldId id="275"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22" autoAdjust="0"/>
    <p:restoredTop sz="95232" autoAdjust="0"/>
  </p:normalViewPr>
  <p:slideViewPr>
    <p:cSldViewPr snapToGrid="0">
      <p:cViewPr>
        <p:scale>
          <a:sx n="97" d="100"/>
          <a:sy n="97" d="100"/>
        </p:scale>
        <p:origin x="248" y="1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C7DE8A-E49F-42FA-A6DF-CCB6AEFD2F7B}" type="doc">
      <dgm:prSet loTypeId="urn:microsoft.com/office/officeart/2005/8/layout/matrix1" loCatId="matrix" qsTypeId="urn:microsoft.com/office/officeart/2005/8/quickstyle/simple1" qsCatId="simple" csTypeId="urn:microsoft.com/office/officeart/2005/8/colors/colorful1" csCatId="colorful" phldr="1"/>
      <dgm:spPr/>
      <dgm:t>
        <a:bodyPr/>
        <a:lstStyle/>
        <a:p>
          <a:endParaRPr lang="zh-CN" altLang="en-US"/>
        </a:p>
      </dgm:t>
    </dgm:pt>
    <dgm:pt modelId="{23FB42B9-D4AD-4605-B3BF-6BDB01082F05}">
      <dgm:prSet phldrT="[文本]"/>
      <dgm:spPr/>
      <dgm:t>
        <a:bodyPr/>
        <a:lstStyle/>
        <a:p>
          <a:r>
            <a:rPr lang="zh-CN" altLang="en-US" dirty="0"/>
            <a:t>风险预测与评估</a:t>
          </a:r>
        </a:p>
      </dgm:t>
    </dgm:pt>
    <dgm:pt modelId="{FB279A65-E520-46DC-8610-9427AF621013}" type="parTrans" cxnId="{8C49B2C7-85F2-4043-B41A-114423B413A1}">
      <dgm:prSet/>
      <dgm:spPr/>
      <dgm:t>
        <a:bodyPr/>
        <a:lstStyle/>
        <a:p>
          <a:endParaRPr lang="zh-CN" altLang="en-US"/>
        </a:p>
      </dgm:t>
    </dgm:pt>
    <dgm:pt modelId="{02167B1C-92F9-40DA-829A-501F637C890B}" type="sibTrans" cxnId="{8C49B2C7-85F2-4043-B41A-114423B413A1}">
      <dgm:prSet/>
      <dgm:spPr/>
      <dgm:t>
        <a:bodyPr/>
        <a:lstStyle/>
        <a:p>
          <a:endParaRPr lang="zh-CN" altLang="en-US"/>
        </a:p>
      </dgm:t>
    </dgm:pt>
    <dgm:pt modelId="{1B317EC8-2038-49AE-A673-74D567BB7860}">
      <dgm:prSet phldrT="[文本]" custT="1"/>
      <dgm:spPr/>
      <dgm:t>
        <a:bodyPr/>
        <a:lstStyle/>
        <a:p>
          <a:r>
            <a:rPr lang="zh-CN" altLang="en-US" sz="3200" dirty="0"/>
            <a:t>林火预测</a:t>
          </a:r>
        </a:p>
      </dgm:t>
    </dgm:pt>
    <dgm:pt modelId="{BE9A6FF2-3E5C-468B-AEFE-715A77E8AFA5}" type="parTrans" cxnId="{A23B1E3A-988A-45A3-924A-DEA0A2854A07}">
      <dgm:prSet/>
      <dgm:spPr/>
      <dgm:t>
        <a:bodyPr/>
        <a:lstStyle/>
        <a:p>
          <a:endParaRPr lang="zh-CN" altLang="en-US"/>
        </a:p>
      </dgm:t>
    </dgm:pt>
    <dgm:pt modelId="{D69EFD39-869E-4F08-B84E-BE7E9A755E59}" type="sibTrans" cxnId="{A23B1E3A-988A-45A3-924A-DEA0A2854A07}">
      <dgm:prSet/>
      <dgm:spPr/>
      <dgm:t>
        <a:bodyPr/>
        <a:lstStyle/>
        <a:p>
          <a:endParaRPr lang="zh-CN" altLang="en-US"/>
        </a:p>
      </dgm:t>
    </dgm:pt>
    <dgm:pt modelId="{1BA978FA-2145-45EE-9882-26A64F601A28}">
      <dgm:prSet phldrT="[文本]" custT="1"/>
      <dgm:spPr/>
      <dgm:t>
        <a:bodyPr/>
        <a:lstStyle/>
        <a:p>
          <a:r>
            <a:rPr lang="zh-CN" altLang="en-US" sz="3200" dirty="0"/>
            <a:t>林火监测</a:t>
          </a:r>
        </a:p>
      </dgm:t>
    </dgm:pt>
    <dgm:pt modelId="{FC44F026-C7FE-4DD7-A055-C98B37AE8C20}" type="parTrans" cxnId="{ECBFAE57-B1E9-4488-936C-C03077F4A1B2}">
      <dgm:prSet/>
      <dgm:spPr/>
      <dgm:t>
        <a:bodyPr/>
        <a:lstStyle/>
        <a:p>
          <a:endParaRPr lang="zh-CN" altLang="en-US"/>
        </a:p>
      </dgm:t>
    </dgm:pt>
    <dgm:pt modelId="{49BE2D43-7F88-4D17-A20F-F2A4F05BA91D}" type="sibTrans" cxnId="{ECBFAE57-B1E9-4488-936C-C03077F4A1B2}">
      <dgm:prSet/>
      <dgm:spPr/>
      <dgm:t>
        <a:bodyPr/>
        <a:lstStyle/>
        <a:p>
          <a:endParaRPr lang="zh-CN" altLang="en-US"/>
        </a:p>
      </dgm:t>
    </dgm:pt>
    <dgm:pt modelId="{E9BA2119-8766-4DDA-9145-2F94D887F584}">
      <dgm:prSet phldrT="[文本]" custT="1"/>
      <dgm:spPr/>
      <dgm:t>
        <a:bodyPr/>
        <a:lstStyle/>
        <a:p>
          <a:r>
            <a:rPr lang="zh-CN" altLang="en-US" sz="3200" dirty="0"/>
            <a:t>林火控制</a:t>
          </a:r>
        </a:p>
      </dgm:t>
    </dgm:pt>
    <dgm:pt modelId="{6865E015-FDD5-4E69-8795-5AA86D9043CB}" type="parTrans" cxnId="{57C19C05-C85B-42CE-9F56-7812A6973B93}">
      <dgm:prSet/>
      <dgm:spPr/>
      <dgm:t>
        <a:bodyPr/>
        <a:lstStyle/>
        <a:p>
          <a:endParaRPr lang="zh-CN" altLang="en-US"/>
        </a:p>
      </dgm:t>
    </dgm:pt>
    <dgm:pt modelId="{EDC50E0A-5243-4333-84C8-DFDB252F8DD3}" type="sibTrans" cxnId="{57C19C05-C85B-42CE-9F56-7812A6973B93}">
      <dgm:prSet/>
      <dgm:spPr/>
      <dgm:t>
        <a:bodyPr/>
        <a:lstStyle/>
        <a:p>
          <a:endParaRPr lang="zh-CN" altLang="en-US"/>
        </a:p>
      </dgm:t>
    </dgm:pt>
    <dgm:pt modelId="{F35147E2-9FA2-4E45-873F-BACC9ED8E418}">
      <dgm:prSet phldrT="[文本]" custT="1"/>
      <dgm:spPr/>
      <dgm:t>
        <a:bodyPr/>
        <a:lstStyle/>
        <a:p>
          <a:r>
            <a:rPr lang="zh-CN" altLang="en-US" sz="3200" dirty="0"/>
            <a:t>林火避险</a:t>
          </a:r>
        </a:p>
      </dgm:t>
    </dgm:pt>
    <dgm:pt modelId="{B659C5E0-5805-452E-B502-CB7FF4322564}" type="parTrans" cxnId="{8C48B6A4-1243-4C71-97A8-781427223FD6}">
      <dgm:prSet/>
      <dgm:spPr/>
      <dgm:t>
        <a:bodyPr/>
        <a:lstStyle/>
        <a:p>
          <a:endParaRPr lang="zh-CN" altLang="en-US"/>
        </a:p>
      </dgm:t>
    </dgm:pt>
    <dgm:pt modelId="{F4F4EBD3-D1D3-4922-95F3-43D49D9C92BB}" type="sibTrans" cxnId="{8C48B6A4-1243-4C71-97A8-781427223FD6}">
      <dgm:prSet/>
      <dgm:spPr/>
      <dgm:t>
        <a:bodyPr/>
        <a:lstStyle/>
        <a:p>
          <a:endParaRPr lang="zh-CN" altLang="en-US"/>
        </a:p>
      </dgm:t>
    </dgm:pt>
    <dgm:pt modelId="{5E09D4A5-588F-45ED-B075-AF8D546816EB}" type="pres">
      <dgm:prSet presAssocID="{64C7DE8A-E49F-42FA-A6DF-CCB6AEFD2F7B}" presName="diagram" presStyleCnt="0">
        <dgm:presLayoutVars>
          <dgm:chMax val="1"/>
          <dgm:dir/>
          <dgm:animLvl val="ctr"/>
          <dgm:resizeHandles val="exact"/>
        </dgm:presLayoutVars>
      </dgm:prSet>
      <dgm:spPr/>
    </dgm:pt>
    <dgm:pt modelId="{ACD6433E-586A-4CD6-8A1B-8617541A6290}" type="pres">
      <dgm:prSet presAssocID="{64C7DE8A-E49F-42FA-A6DF-CCB6AEFD2F7B}" presName="matrix" presStyleCnt="0"/>
      <dgm:spPr/>
    </dgm:pt>
    <dgm:pt modelId="{B94D3533-2420-46D1-8662-5DFCBFE17E3D}" type="pres">
      <dgm:prSet presAssocID="{64C7DE8A-E49F-42FA-A6DF-CCB6AEFD2F7B}" presName="tile1" presStyleLbl="node1" presStyleIdx="0" presStyleCnt="4"/>
      <dgm:spPr/>
    </dgm:pt>
    <dgm:pt modelId="{FCDF03CC-AFAF-47A8-A772-C725E19A42B8}" type="pres">
      <dgm:prSet presAssocID="{64C7DE8A-E49F-42FA-A6DF-CCB6AEFD2F7B}" presName="tile1text" presStyleLbl="node1" presStyleIdx="0" presStyleCnt="4">
        <dgm:presLayoutVars>
          <dgm:chMax val="0"/>
          <dgm:chPref val="0"/>
          <dgm:bulletEnabled val="1"/>
        </dgm:presLayoutVars>
      </dgm:prSet>
      <dgm:spPr/>
    </dgm:pt>
    <dgm:pt modelId="{C24759F4-72E6-4348-8F55-6978476F3F99}" type="pres">
      <dgm:prSet presAssocID="{64C7DE8A-E49F-42FA-A6DF-CCB6AEFD2F7B}" presName="tile2" presStyleLbl="node1" presStyleIdx="1" presStyleCnt="4" custLinFactNeighborX="0"/>
      <dgm:spPr/>
    </dgm:pt>
    <dgm:pt modelId="{803CD6AD-F3F6-4A01-B60B-4FC51485EE0E}" type="pres">
      <dgm:prSet presAssocID="{64C7DE8A-E49F-42FA-A6DF-CCB6AEFD2F7B}" presName="tile2text" presStyleLbl="node1" presStyleIdx="1" presStyleCnt="4">
        <dgm:presLayoutVars>
          <dgm:chMax val="0"/>
          <dgm:chPref val="0"/>
          <dgm:bulletEnabled val="1"/>
        </dgm:presLayoutVars>
      </dgm:prSet>
      <dgm:spPr/>
    </dgm:pt>
    <dgm:pt modelId="{0F95FB0E-9239-45D8-B816-DA55FCE7B761}" type="pres">
      <dgm:prSet presAssocID="{64C7DE8A-E49F-42FA-A6DF-CCB6AEFD2F7B}" presName="tile3" presStyleLbl="node1" presStyleIdx="2" presStyleCnt="4"/>
      <dgm:spPr/>
    </dgm:pt>
    <dgm:pt modelId="{D0ABA36E-6403-45AC-8241-246592D97261}" type="pres">
      <dgm:prSet presAssocID="{64C7DE8A-E49F-42FA-A6DF-CCB6AEFD2F7B}" presName="tile3text" presStyleLbl="node1" presStyleIdx="2" presStyleCnt="4">
        <dgm:presLayoutVars>
          <dgm:chMax val="0"/>
          <dgm:chPref val="0"/>
          <dgm:bulletEnabled val="1"/>
        </dgm:presLayoutVars>
      </dgm:prSet>
      <dgm:spPr/>
    </dgm:pt>
    <dgm:pt modelId="{9D4DB4D9-1E08-4BC1-A506-A38FFED1A34A}" type="pres">
      <dgm:prSet presAssocID="{64C7DE8A-E49F-42FA-A6DF-CCB6AEFD2F7B}" presName="tile4" presStyleLbl="node1" presStyleIdx="3" presStyleCnt="4"/>
      <dgm:spPr/>
    </dgm:pt>
    <dgm:pt modelId="{2D038469-9D02-45CC-AD6F-9CA88F642FBC}" type="pres">
      <dgm:prSet presAssocID="{64C7DE8A-E49F-42FA-A6DF-CCB6AEFD2F7B}" presName="tile4text" presStyleLbl="node1" presStyleIdx="3" presStyleCnt="4">
        <dgm:presLayoutVars>
          <dgm:chMax val="0"/>
          <dgm:chPref val="0"/>
          <dgm:bulletEnabled val="1"/>
        </dgm:presLayoutVars>
      </dgm:prSet>
      <dgm:spPr/>
    </dgm:pt>
    <dgm:pt modelId="{88D1F309-854A-4083-B923-E87462B57C0B}" type="pres">
      <dgm:prSet presAssocID="{64C7DE8A-E49F-42FA-A6DF-CCB6AEFD2F7B}" presName="centerTile" presStyleLbl="fgShp" presStyleIdx="0" presStyleCnt="1">
        <dgm:presLayoutVars>
          <dgm:chMax val="0"/>
          <dgm:chPref val="0"/>
        </dgm:presLayoutVars>
      </dgm:prSet>
      <dgm:spPr/>
    </dgm:pt>
  </dgm:ptLst>
  <dgm:cxnLst>
    <dgm:cxn modelId="{57C19C05-C85B-42CE-9F56-7812A6973B93}" srcId="{23FB42B9-D4AD-4605-B3BF-6BDB01082F05}" destId="{E9BA2119-8766-4DDA-9145-2F94D887F584}" srcOrd="2" destOrd="0" parTransId="{6865E015-FDD5-4E69-8795-5AA86D9043CB}" sibTransId="{EDC50E0A-5243-4333-84C8-DFDB252F8DD3}"/>
    <dgm:cxn modelId="{65B30320-503B-4034-94B3-C190F8B09447}" type="presOf" srcId="{E9BA2119-8766-4DDA-9145-2F94D887F584}" destId="{D0ABA36E-6403-45AC-8241-246592D97261}" srcOrd="1" destOrd="0" presId="urn:microsoft.com/office/officeart/2005/8/layout/matrix1"/>
    <dgm:cxn modelId="{0EE75822-58C0-4370-9996-ADAB21FFAD30}" type="presOf" srcId="{1B317EC8-2038-49AE-A673-74D567BB7860}" destId="{B94D3533-2420-46D1-8662-5DFCBFE17E3D}" srcOrd="0" destOrd="0" presId="urn:microsoft.com/office/officeart/2005/8/layout/matrix1"/>
    <dgm:cxn modelId="{A23B1E3A-988A-45A3-924A-DEA0A2854A07}" srcId="{23FB42B9-D4AD-4605-B3BF-6BDB01082F05}" destId="{1B317EC8-2038-49AE-A673-74D567BB7860}" srcOrd="0" destOrd="0" parTransId="{BE9A6FF2-3E5C-468B-AEFE-715A77E8AFA5}" sibTransId="{D69EFD39-869E-4F08-B84E-BE7E9A755E59}"/>
    <dgm:cxn modelId="{71193D40-2CE3-4D03-B4BD-6046679DE793}" type="presOf" srcId="{F35147E2-9FA2-4E45-873F-BACC9ED8E418}" destId="{2D038469-9D02-45CC-AD6F-9CA88F642FBC}" srcOrd="1" destOrd="0" presId="urn:microsoft.com/office/officeart/2005/8/layout/matrix1"/>
    <dgm:cxn modelId="{14146B53-7866-4516-BA0C-5474940A28E9}" type="presOf" srcId="{64C7DE8A-E49F-42FA-A6DF-CCB6AEFD2F7B}" destId="{5E09D4A5-588F-45ED-B075-AF8D546816EB}" srcOrd="0" destOrd="0" presId="urn:microsoft.com/office/officeart/2005/8/layout/matrix1"/>
    <dgm:cxn modelId="{51DD7076-E43E-49AE-BE66-21ED1B01DA19}" type="presOf" srcId="{1BA978FA-2145-45EE-9882-26A64F601A28}" destId="{803CD6AD-F3F6-4A01-B60B-4FC51485EE0E}" srcOrd="1" destOrd="0" presId="urn:microsoft.com/office/officeart/2005/8/layout/matrix1"/>
    <dgm:cxn modelId="{88E92857-1514-4490-B1E5-653A66CD53DB}" type="presOf" srcId="{F35147E2-9FA2-4E45-873F-BACC9ED8E418}" destId="{9D4DB4D9-1E08-4BC1-A506-A38FFED1A34A}" srcOrd="0" destOrd="0" presId="urn:microsoft.com/office/officeart/2005/8/layout/matrix1"/>
    <dgm:cxn modelId="{ECBFAE57-B1E9-4488-936C-C03077F4A1B2}" srcId="{23FB42B9-D4AD-4605-B3BF-6BDB01082F05}" destId="{1BA978FA-2145-45EE-9882-26A64F601A28}" srcOrd="1" destOrd="0" parTransId="{FC44F026-C7FE-4DD7-A055-C98B37AE8C20}" sibTransId="{49BE2D43-7F88-4D17-A20F-F2A4F05BA91D}"/>
    <dgm:cxn modelId="{EAA9727B-44A4-4E9F-80EB-EED52444FE17}" type="presOf" srcId="{E9BA2119-8766-4DDA-9145-2F94D887F584}" destId="{0F95FB0E-9239-45D8-B816-DA55FCE7B761}" srcOrd="0" destOrd="0" presId="urn:microsoft.com/office/officeart/2005/8/layout/matrix1"/>
    <dgm:cxn modelId="{0CE5A589-C7C1-4015-B6C3-CCA5AA9DF23F}" type="presOf" srcId="{1BA978FA-2145-45EE-9882-26A64F601A28}" destId="{C24759F4-72E6-4348-8F55-6978476F3F99}" srcOrd="0" destOrd="0" presId="urn:microsoft.com/office/officeart/2005/8/layout/matrix1"/>
    <dgm:cxn modelId="{AB1F039D-A716-4430-A42A-938D6A180018}" type="presOf" srcId="{1B317EC8-2038-49AE-A673-74D567BB7860}" destId="{FCDF03CC-AFAF-47A8-A772-C725E19A42B8}" srcOrd="1" destOrd="0" presId="urn:microsoft.com/office/officeart/2005/8/layout/matrix1"/>
    <dgm:cxn modelId="{8C48B6A4-1243-4C71-97A8-781427223FD6}" srcId="{23FB42B9-D4AD-4605-B3BF-6BDB01082F05}" destId="{F35147E2-9FA2-4E45-873F-BACC9ED8E418}" srcOrd="3" destOrd="0" parTransId="{B659C5E0-5805-452E-B502-CB7FF4322564}" sibTransId="{F4F4EBD3-D1D3-4922-95F3-43D49D9C92BB}"/>
    <dgm:cxn modelId="{3A1585A6-01E7-4A97-99F3-59C2F97F9556}" type="presOf" srcId="{23FB42B9-D4AD-4605-B3BF-6BDB01082F05}" destId="{88D1F309-854A-4083-B923-E87462B57C0B}" srcOrd="0" destOrd="0" presId="urn:microsoft.com/office/officeart/2005/8/layout/matrix1"/>
    <dgm:cxn modelId="{8C49B2C7-85F2-4043-B41A-114423B413A1}" srcId="{64C7DE8A-E49F-42FA-A6DF-CCB6AEFD2F7B}" destId="{23FB42B9-D4AD-4605-B3BF-6BDB01082F05}" srcOrd="0" destOrd="0" parTransId="{FB279A65-E520-46DC-8610-9427AF621013}" sibTransId="{02167B1C-92F9-40DA-829A-501F637C890B}"/>
    <dgm:cxn modelId="{6EA27EC6-DFE3-419D-907A-0FE0A82E5C77}" type="presParOf" srcId="{5E09D4A5-588F-45ED-B075-AF8D546816EB}" destId="{ACD6433E-586A-4CD6-8A1B-8617541A6290}" srcOrd="0" destOrd="0" presId="urn:microsoft.com/office/officeart/2005/8/layout/matrix1"/>
    <dgm:cxn modelId="{4145BC93-66AB-48FA-8256-3A6959DDCC32}" type="presParOf" srcId="{ACD6433E-586A-4CD6-8A1B-8617541A6290}" destId="{B94D3533-2420-46D1-8662-5DFCBFE17E3D}" srcOrd="0" destOrd="0" presId="urn:microsoft.com/office/officeart/2005/8/layout/matrix1"/>
    <dgm:cxn modelId="{85000BDE-3849-42E4-B37F-1F0339C44E5A}" type="presParOf" srcId="{ACD6433E-586A-4CD6-8A1B-8617541A6290}" destId="{FCDF03CC-AFAF-47A8-A772-C725E19A42B8}" srcOrd="1" destOrd="0" presId="urn:microsoft.com/office/officeart/2005/8/layout/matrix1"/>
    <dgm:cxn modelId="{D7157B33-D92D-4EB3-BA6F-DD8C15F9083A}" type="presParOf" srcId="{ACD6433E-586A-4CD6-8A1B-8617541A6290}" destId="{C24759F4-72E6-4348-8F55-6978476F3F99}" srcOrd="2" destOrd="0" presId="urn:microsoft.com/office/officeart/2005/8/layout/matrix1"/>
    <dgm:cxn modelId="{9FF84E39-25DB-4AEB-A121-9EE455BF072F}" type="presParOf" srcId="{ACD6433E-586A-4CD6-8A1B-8617541A6290}" destId="{803CD6AD-F3F6-4A01-B60B-4FC51485EE0E}" srcOrd="3" destOrd="0" presId="urn:microsoft.com/office/officeart/2005/8/layout/matrix1"/>
    <dgm:cxn modelId="{F6F3A20B-9784-4C0B-A41A-81CB9DA0D7B1}" type="presParOf" srcId="{ACD6433E-586A-4CD6-8A1B-8617541A6290}" destId="{0F95FB0E-9239-45D8-B816-DA55FCE7B761}" srcOrd="4" destOrd="0" presId="urn:microsoft.com/office/officeart/2005/8/layout/matrix1"/>
    <dgm:cxn modelId="{98C99583-A1FD-43D8-9852-3FAAF657508A}" type="presParOf" srcId="{ACD6433E-586A-4CD6-8A1B-8617541A6290}" destId="{D0ABA36E-6403-45AC-8241-246592D97261}" srcOrd="5" destOrd="0" presId="urn:microsoft.com/office/officeart/2005/8/layout/matrix1"/>
    <dgm:cxn modelId="{E7259E6A-8415-4CF8-ABE3-B542F774E013}" type="presParOf" srcId="{ACD6433E-586A-4CD6-8A1B-8617541A6290}" destId="{9D4DB4D9-1E08-4BC1-A506-A38FFED1A34A}" srcOrd="6" destOrd="0" presId="urn:microsoft.com/office/officeart/2005/8/layout/matrix1"/>
    <dgm:cxn modelId="{5437E4E8-3D92-4661-BFB3-CE1DADED4BD8}" type="presParOf" srcId="{ACD6433E-586A-4CD6-8A1B-8617541A6290}" destId="{2D038469-9D02-45CC-AD6F-9CA88F642FBC}" srcOrd="7" destOrd="0" presId="urn:microsoft.com/office/officeart/2005/8/layout/matrix1"/>
    <dgm:cxn modelId="{D91ED2C3-151A-4492-85A3-D05D812297CA}" type="presParOf" srcId="{5E09D4A5-588F-45ED-B075-AF8D546816EB}" destId="{88D1F309-854A-4083-B923-E87462B57C0B}"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1ABCC5D-D918-4B47-BCD1-5282414BDAC7}" type="doc">
      <dgm:prSet loTypeId="urn:microsoft.com/office/officeart/2005/8/layout/vProcess5" loCatId="process" qsTypeId="urn:microsoft.com/office/officeart/2005/8/quickstyle/simple1" qsCatId="simple" csTypeId="urn:microsoft.com/office/officeart/2005/8/colors/colorful2" csCatId="colorful" phldr="1"/>
      <dgm:spPr/>
    </dgm:pt>
    <dgm:pt modelId="{D8C77803-F420-48B1-A8A1-1CBA3E0B12B2}">
      <dgm:prSet phldrT="[文本]"/>
      <dgm:spPr/>
      <dgm:t>
        <a:bodyPr/>
        <a:lstStyle/>
        <a:p>
          <a:r>
            <a:rPr lang="en-US" altLang="zh-CN" dirty="0"/>
            <a:t>1</a:t>
          </a:r>
          <a:r>
            <a:rPr lang="zh-CN" altLang="en-US" dirty="0"/>
            <a:t>、推算可能存在的森林火灾区域</a:t>
          </a:r>
        </a:p>
      </dgm:t>
    </dgm:pt>
    <dgm:pt modelId="{4747F7C3-AAB1-48BD-B83E-4053E243703F}" type="parTrans" cxnId="{025AA9DE-206C-4844-A568-B97AFBE554A9}">
      <dgm:prSet/>
      <dgm:spPr/>
      <dgm:t>
        <a:bodyPr/>
        <a:lstStyle/>
        <a:p>
          <a:endParaRPr lang="zh-CN" altLang="en-US"/>
        </a:p>
      </dgm:t>
    </dgm:pt>
    <dgm:pt modelId="{98D52C11-4BAC-4D6D-868E-1980A977A8BE}" type="sibTrans" cxnId="{025AA9DE-206C-4844-A568-B97AFBE554A9}">
      <dgm:prSet/>
      <dgm:spPr/>
      <dgm:t>
        <a:bodyPr/>
        <a:lstStyle/>
        <a:p>
          <a:endParaRPr lang="zh-CN" altLang="en-US"/>
        </a:p>
      </dgm:t>
    </dgm:pt>
    <dgm:pt modelId="{2DCE055C-0EF1-42A7-B2BE-A9C8DD1B4CA7}">
      <dgm:prSet phldrT="[文本]"/>
      <dgm:spPr/>
      <dgm:t>
        <a:bodyPr/>
        <a:lstStyle/>
        <a:p>
          <a:r>
            <a:rPr lang="en-US" altLang="zh-CN" dirty="0"/>
            <a:t>2</a:t>
          </a:r>
          <a:r>
            <a:rPr lang="zh-CN" altLang="en-US" dirty="0"/>
            <a:t>、分析影响林火分布变化的因素</a:t>
          </a:r>
        </a:p>
      </dgm:t>
    </dgm:pt>
    <dgm:pt modelId="{499F6D2D-8D4A-43A5-ADD1-3E6A019C536F}" type="parTrans" cxnId="{44D87836-F01D-4B2A-8ACA-462CDB6E8ACF}">
      <dgm:prSet/>
      <dgm:spPr/>
      <dgm:t>
        <a:bodyPr/>
        <a:lstStyle/>
        <a:p>
          <a:endParaRPr lang="zh-CN" altLang="en-US"/>
        </a:p>
      </dgm:t>
    </dgm:pt>
    <dgm:pt modelId="{9D13837D-7F8E-4A6C-9784-82B5DE8F7F41}" type="sibTrans" cxnId="{44D87836-F01D-4B2A-8ACA-462CDB6E8ACF}">
      <dgm:prSet/>
      <dgm:spPr/>
      <dgm:t>
        <a:bodyPr/>
        <a:lstStyle/>
        <a:p>
          <a:endParaRPr lang="zh-CN" altLang="en-US"/>
        </a:p>
      </dgm:t>
    </dgm:pt>
    <dgm:pt modelId="{F6521A14-0A46-41EA-BFD9-631F3BF2ADAD}">
      <dgm:prSet phldrT="[文本]"/>
      <dgm:spPr/>
      <dgm:t>
        <a:bodyPr/>
        <a:lstStyle/>
        <a:p>
          <a:r>
            <a:rPr lang="en-US" altLang="zh-CN" dirty="0"/>
            <a:t>3</a:t>
          </a:r>
          <a:r>
            <a:rPr lang="zh-CN" altLang="en-US" dirty="0"/>
            <a:t>、设计监测、控制、避险的方案</a:t>
          </a:r>
        </a:p>
      </dgm:t>
    </dgm:pt>
    <dgm:pt modelId="{3C99FAE6-E9A0-4132-ADD7-C84734D0A88F}" type="parTrans" cxnId="{748D4EEF-9CE0-4584-9CDA-B6BC8D4208B7}">
      <dgm:prSet/>
      <dgm:spPr/>
      <dgm:t>
        <a:bodyPr/>
        <a:lstStyle/>
        <a:p>
          <a:endParaRPr lang="zh-CN" altLang="en-US"/>
        </a:p>
      </dgm:t>
    </dgm:pt>
    <dgm:pt modelId="{2FBCC2B9-8BCC-4D8E-A54D-F850F425C3D4}" type="sibTrans" cxnId="{748D4EEF-9CE0-4584-9CDA-B6BC8D4208B7}">
      <dgm:prSet/>
      <dgm:spPr/>
      <dgm:t>
        <a:bodyPr/>
        <a:lstStyle/>
        <a:p>
          <a:endParaRPr lang="zh-CN" altLang="en-US"/>
        </a:p>
      </dgm:t>
    </dgm:pt>
    <dgm:pt modelId="{F5937DE2-1690-4C68-B207-D71F6E3B7939}">
      <dgm:prSet phldrT="[文本]"/>
      <dgm:spPr/>
      <dgm:t>
        <a:bodyPr/>
        <a:lstStyle/>
        <a:p>
          <a:r>
            <a:rPr lang="en-US" altLang="zh-CN" dirty="0"/>
            <a:t>4</a:t>
          </a:r>
          <a:r>
            <a:rPr lang="zh-CN" altLang="en-US" dirty="0"/>
            <a:t>、数据可视化表达</a:t>
          </a:r>
        </a:p>
      </dgm:t>
    </dgm:pt>
    <dgm:pt modelId="{2F16FE68-F999-4189-932A-31940DE637E9}" type="parTrans" cxnId="{F48CF36B-0EBF-4F37-AEAF-63970FC9F7D3}">
      <dgm:prSet/>
      <dgm:spPr/>
      <dgm:t>
        <a:bodyPr/>
        <a:lstStyle/>
        <a:p>
          <a:endParaRPr lang="zh-CN" altLang="en-US"/>
        </a:p>
      </dgm:t>
    </dgm:pt>
    <dgm:pt modelId="{CA4D0E75-14D1-4A2B-89E6-CDFE41C58FF2}" type="sibTrans" cxnId="{F48CF36B-0EBF-4F37-AEAF-63970FC9F7D3}">
      <dgm:prSet/>
      <dgm:spPr/>
      <dgm:t>
        <a:bodyPr/>
        <a:lstStyle/>
        <a:p>
          <a:endParaRPr lang="zh-CN" altLang="en-US"/>
        </a:p>
      </dgm:t>
    </dgm:pt>
    <dgm:pt modelId="{4973B6F8-9090-46D0-8736-37DFDD43AFC3}" type="pres">
      <dgm:prSet presAssocID="{91ABCC5D-D918-4B47-BCD1-5282414BDAC7}" presName="outerComposite" presStyleCnt="0">
        <dgm:presLayoutVars>
          <dgm:chMax val="5"/>
          <dgm:dir/>
          <dgm:resizeHandles val="exact"/>
        </dgm:presLayoutVars>
      </dgm:prSet>
      <dgm:spPr/>
    </dgm:pt>
    <dgm:pt modelId="{9566D845-6738-4EB7-8E3A-B2BB894BD00E}" type="pres">
      <dgm:prSet presAssocID="{91ABCC5D-D918-4B47-BCD1-5282414BDAC7}" presName="dummyMaxCanvas" presStyleCnt="0">
        <dgm:presLayoutVars/>
      </dgm:prSet>
      <dgm:spPr/>
    </dgm:pt>
    <dgm:pt modelId="{3C6A0109-DC88-47E0-A2F3-D3BD0E709617}" type="pres">
      <dgm:prSet presAssocID="{91ABCC5D-D918-4B47-BCD1-5282414BDAC7}" presName="FourNodes_1" presStyleLbl="node1" presStyleIdx="0" presStyleCnt="4">
        <dgm:presLayoutVars>
          <dgm:bulletEnabled val="1"/>
        </dgm:presLayoutVars>
      </dgm:prSet>
      <dgm:spPr/>
    </dgm:pt>
    <dgm:pt modelId="{EA88441A-EA24-4FE1-A8B3-4D54E0067033}" type="pres">
      <dgm:prSet presAssocID="{91ABCC5D-D918-4B47-BCD1-5282414BDAC7}" presName="FourNodes_2" presStyleLbl="node1" presStyleIdx="1" presStyleCnt="4">
        <dgm:presLayoutVars>
          <dgm:bulletEnabled val="1"/>
        </dgm:presLayoutVars>
      </dgm:prSet>
      <dgm:spPr/>
    </dgm:pt>
    <dgm:pt modelId="{AB567C4C-4FC7-45C3-9A3D-A17911466F48}" type="pres">
      <dgm:prSet presAssocID="{91ABCC5D-D918-4B47-BCD1-5282414BDAC7}" presName="FourNodes_3" presStyleLbl="node1" presStyleIdx="2" presStyleCnt="4">
        <dgm:presLayoutVars>
          <dgm:bulletEnabled val="1"/>
        </dgm:presLayoutVars>
      </dgm:prSet>
      <dgm:spPr/>
    </dgm:pt>
    <dgm:pt modelId="{749D303B-D1B2-40AF-9F60-43740D9361C4}" type="pres">
      <dgm:prSet presAssocID="{91ABCC5D-D918-4B47-BCD1-5282414BDAC7}" presName="FourNodes_4" presStyleLbl="node1" presStyleIdx="3" presStyleCnt="4">
        <dgm:presLayoutVars>
          <dgm:bulletEnabled val="1"/>
        </dgm:presLayoutVars>
      </dgm:prSet>
      <dgm:spPr/>
    </dgm:pt>
    <dgm:pt modelId="{0F5F9CD2-BCD0-4619-A4E4-C455CBB8BA8A}" type="pres">
      <dgm:prSet presAssocID="{91ABCC5D-D918-4B47-BCD1-5282414BDAC7}" presName="FourConn_1-2" presStyleLbl="fgAccFollowNode1" presStyleIdx="0" presStyleCnt="3">
        <dgm:presLayoutVars>
          <dgm:bulletEnabled val="1"/>
        </dgm:presLayoutVars>
      </dgm:prSet>
      <dgm:spPr/>
    </dgm:pt>
    <dgm:pt modelId="{0FC7CA43-51B0-4826-A43C-5E4D8A434203}" type="pres">
      <dgm:prSet presAssocID="{91ABCC5D-D918-4B47-BCD1-5282414BDAC7}" presName="FourConn_2-3" presStyleLbl="fgAccFollowNode1" presStyleIdx="1" presStyleCnt="3">
        <dgm:presLayoutVars>
          <dgm:bulletEnabled val="1"/>
        </dgm:presLayoutVars>
      </dgm:prSet>
      <dgm:spPr/>
    </dgm:pt>
    <dgm:pt modelId="{D21CBA14-D630-4E43-87ED-E74DEB77BA2D}" type="pres">
      <dgm:prSet presAssocID="{91ABCC5D-D918-4B47-BCD1-5282414BDAC7}" presName="FourConn_3-4" presStyleLbl="fgAccFollowNode1" presStyleIdx="2" presStyleCnt="3">
        <dgm:presLayoutVars>
          <dgm:bulletEnabled val="1"/>
        </dgm:presLayoutVars>
      </dgm:prSet>
      <dgm:spPr/>
    </dgm:pt>
    <dgm:pt modelId="{1F0E8859-F83E-4AEB-91B7-42B1C20C057C}" type="pres">
      <dgm:prSet presAssocID="{91ABCC5D-D918-4B47-BCD1-5282414BDAC7}" presName="FourNodes_1_text" presStyleLbl="node1" presStyleIdx="3" presStyleCnt="4">
        <dgm:presLayoutVars>
          <dgm:bulletEnabled val="1"/>
        </dgm:presLayoutVars>
      </dgm:prSet>
      <dgm:spPr/>
    </dgm:pt>
    <dgm:pt modelId="{66F5A28B-6BA3-4493-AF32-150525A22A3F}" type="pres">
      <dgm:prSet presAssocID="{91ABCC5D-D918-4B47-BCD1-5282414BDAC7}" presName="FourNodes_2_text" presStyleLbl="node1" presStyleIdx="3" presStyleCnt="4">
        <dgm:presLayoutVars>
          <dgm:bulletEnabled val="1"/>
        </dgm:presLayoutVars>
      </dgm:prSet>
      <dgm:spPr/>
    </dgm:pt>
    <dgm:pt modelId="{31DDD163-7C6C-4999-BF86-9CAA03FFCB37}" type="pres">
      <dgm:prSet presAssocID="{91ABCC5D-D918-4B47-BCD1-5282414BDAC7}" presName="FourNodes_3_text" presStyleLbl="node1" presStyleIdx="3" presStyleCnt="4">
        <dgm:presLayoutVars>
          <dgm:bulletEnabled val="1"/>
        </dgm:presLayoutVars>
      </dgm:prSet>
      <dgm:spPr/>
    </dgm:pt>
    <dgm:pt modelId="{62F493F3-85C2-42FC-9362-9F31E3F47723}" type="pres">
      <dgm:prSet presAssocID="{91ABCC5D-D918-4B47-BCD1-5282414BDAC7}" presName="FourNodes_4_text" presStyleLbl="node1" presStyleIdx="3" presStyleCnt="4">
        <dgm:presLayoutVars>
          <dgm:bulletEnabled val="1"/>
        </dgm:presLayoutVars>
      </dgm:prSet>
      <dgm:spPr/>
    </dgm:pt>
  </dgm:ptLst>
  <dgm:cxnLst>
    <dgm:cxn modelId="{1BDF6100-F145-43B5-97C9-310B507DFACF}" type="presOf" srcId="{2DCE055C-0EF1-42A7-B2BE-A9C8DD1B4CA7}" destId="{66F5A28B-6BA3-4493-AF32-150525A22A3F}" srcOrd="1" destOrd="0" presId="urn:microsoft.com/office/officeart/2005/8/layout/vProcess5"/>
    <dgm:cxn modelId="{938BBB1A-F30E-4CC5-A15A-457E0BE2E115}" type="presOf" srcId="{F6521A14-0A46-41EA-BFD9-631F3BF2ADAD}" destId="{31DDD163-7C6C-4999-BF86-9CAA03FFCB37}" srcOrd="1" destOrd="0" presId="urn:microsoft.com/office/officeart/2005/8/layout/vProcess5"/>
    <dgm:cxn modelId="{44D87836-F01D-4B2A-8ACA-462CDB6E8ACF}" srcId="{91ABCC5D-D918-4B47-BCD1-5282414BDAC7}" destId="{2DCE055C-0EF1-42A7-B2BE-A9C8DD1B4CA7}" srcOrd="1" destOrd="0" parTransId="{499F6D2D-8D4A-43A5-ADD1-3E6A019C536F}" sibTransId="{9D13837D-7F8E-4A6C-9784-82B5DE8F7F41}"/>
    <dgm:cxn modelId="{7CF3B73A-425A-4732-97E8-5C4D471C7693}" type="presOf" srcId="{F6521A14-0A46-41EA-BFD9-631F3BF2ADAD}" destId="{AB567C4C-4FC7-45C3-9A3D-A17911466F48}" srcOrd="0" destOrd="0" presId="urn:microsoft.com/office/officeart/2005/8/layout/vProcess5"/>
    <dgm:cxn modelId="{EF0C3D45-ECDF-4D00-B76B-E4AE1FAC27AC}" type="presOf" srcId="{D8C77803-F420-48B1-A8A1-1CBA3E0B12B2}" destId="{3C6A0109-DC88-47E0-A2F3-D3BD0E709617}" srcOrd="0" destOrd="0" presId="urn:microsoft.com/office/officeart/2005/8/layout/vProcess5"/>
    <dgm:cxn modelId="{0C2D3069-D7BF-4DD0-BC61-D60F0021C325}" type="presOf" srcId="{F5937DE2-1690-4C68-B207-D71F6E3B7939}" destId="{62F493F3-85C2-42FC-9362-9F31E3F47723}" srcOrd="1" destOrd="0" presId="urn:microsoft.com/office/officeart/2005/8/layout/vProcess5"/>
    <dgm:cxn modelId="{F48CF36B-0EBF-4F37-AEAF-63970FC9F7D3}" srcId="{91ABCC5D-D918-4B47-BCD1-5282414BDAC7}" destId="{F5937DE2-1690-4C68-B207-D71F6E3B7939}" srcOrd="3" destOrd="0" parTransId="{2F16FE68-F999-4189-932A-31940DE637E9}" sibTransId="{CA4D0E75-14D1-4A2B-89E6-CDFE41C58FF2}"/>
    <dgm:cxn modelId="{48E1A252-03C4-4E95-94A1-809FEA0DEA4C}" type="presOf" srcId="{D8C77803-F420-48B1-A8A1-1CBA3E0B12B2}" destId="{1F0E8859-F83E-4AEB-91B7-42B1C20C057C}" srcOrd="1" destOrd="0" presId="urn:microsoft.com/office/officeart/2005/8/layout/vProcess5"/>
    <dgm:cxn modelId="{A65C6F82-147E-4CF1-82AE-075F6DFE49E1}" type="presOf" srcId="{98D52C11-4BAC-4D6D-868E-1980A977A8BE}" destId="{0F5F9CD2-BCD0-4619-A4E4-C455CBB8BA8A}" srcOrd="0" destOrd="0" presId="urn:microsoft.com/office/officeart/2005/8/layout/vProcess5"/>
    <dgm:cxn modelId="{834CE9AA-8C0A-4425-849E-2F58DC4F5C76}" type="presOf" srcId="{F5937DE2-1690-4C68-B207-D71F6E3B7939}" destId="{749D303B-D1B2-40AF-9F60-43740D9361C4}" srcOrd="0" destOrd="0" presId="urn:microsoft.com/office/officeart/2005/8/layout/vProcess5"/>
    <dgm:cxn modelId="{7D7333B7-3AF8-40D3-A4C7-3186B44DF1B8}" type="presOf" srcId="{91ABCC5D-D918-4B47-BCD1-5282414BDAC7}" destId="{4973B6F8-9090-46D0-8736-37DFDD43AFC3}" srcOrd="0" destOrd="0" presId="urn:microsoft.com/office/officeart/2005/8/layout/vProcess5"/>
    <dgm:cxn modelId="{3B05D1CD-27D6-42BA-B4CB-1E5A3794614D}" type="presOf" srcId="{2FBCC2B9-8BCC-4D8E-A54D-F850F425C3D4}" destId="{D21CBA14-D630-4E43-87ED-E74DEB77BA2D}" srcOrd="0" destOrd="0" presId="urn:microsoft.com/office/officeart/2005/8/layout/vProcess5"/>
    <dgm:cxn modelId="{025AA9DE-206C-4844-A568-B97AFBE554A9}" srcId="{91ABCC5D-D918-4B47-BCD1-5282414BDAC7}" destId="{D8C77803-F420-48B1-A8A1-1CBA3E0B12B2}" srcOrd="0" destOrd="0" parTransId="{4747F7C3-AAB1-48BD-B83E-4053E243703F}" sibTransId="{98D52C11-4BAC-4D6D-868E-1980A977A8BE}"/>
    <dgm:cxn modelId="{748D4EEF-9CE0-4584-9CDA-B6BC8D4208B7}" srcId="{91ABCC5D-D918-4B47-BCD1-5282414BDAC7}" destId="{F6521A14-0A46-41EA-BFD9-631F3BF2ADAD}" srcOrd="2" destOrd="0" parTransId="{3C99FAE6-E9A0-4132-ADD7-C84734D0A88F}" sibTransId="{2FBCC2B9-8BCC-4D8E-A54D-F850F425C3D4}"/>
    <dgm:cxn modelId="{3D2E74F0-ED7C-4B4F-A62E-31AA48C862D2}" type="presOf" srcId="{9D13837D-7F8E-4A6C-9784-82B5DE8F7F41}" destId="{0FC7CA43-51B0-4826-A43C-5E4D8A434203}" srcOrd="0" destOrd="0" presId="urn:microsoft.com/office/officeart/2005/8/layout/vProcess5"/>
    <dgm:cxn modelId="{44B8FDFB-9CC0-4E19-A2B5-3A440E2546FB}" type="presOf" srcId="{2DCE055C-0EF1-42A7-B2BE-A9C8DD1B4CA7}" destId="{EA88441A-EA24-4FE1-A8B3-4D54E0067033}" srcOrd="0" destOrd="0" presId="urn:microsoft.com/office/officeart/2005/8/layout/vProcess5"/>
    <dgm:cxn modelId="{42C86767-2172-44F2-81A8-FB6E27C4B6B7}" type="presParOf" srcId="{4973B6F8-9090-46D0-8736-37DFDD43AFC3}" destId="{9566D845-6738-4EB7-8E3A-B2BB894BD00E}" srcOrd="0" destOrd="0" presId="urn:microsoft.com/office/officeart/2005/8/layout/vProcess5"/>
    <dgm:cxn modelId="{7FF90097-D7B8-4B08-B604-B8806744EC51}" type="presParOf" srcId="{4973B6F8-9090-46D0-8736-37DFDD43AFC3}" destId="{3C6A0109-DC88-47E0-A2F3-D3BD0E709617}" srcOrd="1" destOrd="0" presId="urn:microsoft.com/office/officeart/2005/8/layout/vProcess5"/>
    <dgm:cxn modelId="{39658C12-20C0-4540-B464-B736EBCDBF69}" type="presParOf" srcId="{4973B6F8-9090-46D0-8736-37DFDD43AFC3}" destId="{EA88441A-EA24-4FE1-A8B3-4D54E0067033}" srcOrd="2" destOrd="0" presId="urn:microsoft.com/office/officeart/2005/8/layout/vProcess5"/>
    <dgm:cxn modelId="{37FB7EFA-B171-4CB0-B600-F51A4350DDD7}" type="presParOf" srcId="{4973B6F8-9090-46D0-8736-37DFDD43AFC3}" destId="{AB567C4C-4FC7-45C3-9A3D-A17911466F48}" srcOrd="3" destOrd="0" presId="urn:microsoft.com/office/officeart/2005/8/layout/vProcess5"/>
    <dgm:cxn modelId="{2AFB20EB-7786-4DCC-942E-60A44F7E1068}" type="presParOf" srcId="{4973B6F8-9090-46D0-8736-37DFDD43AFC3}" destId="{749D303B-D1B2-40AF-9F60-43740D9361C4}" srcOrd="4" destOrd="0" presId="urn:microsoft.com/office/officeart/2005/8/layout/vProcess5"/>
    <dgm:cxn modelId="{59CB0833-E906-4517-A3BE-441D9A7FA7C0}" type="presParOf" srcId="{4973B6F8-9090-46D0-8736-37DFDD43AFC3}" destId="{0F5F9CD2-BCD0-4619-A4E4-C455CBB8BA8A}" srcOrd="5" destOrd="0" presId="urn:microsoft.com/office/officeart/2005/8/layout/vProcess5"/>
    <dgm:cxn modelId="{A2DE1990-C260-4B71-92DE-9091309515E8}" type="presParOf" srcId="{4973B6F8-9090-46D0-8736-37DFDD43AFC3}" destId="{0FC7CA43-51B0-4826-A43C-5E4D8A434203}" srcOrd="6" destOrd="0" presId="urn:microsoft.com/office/officeart/2005/8/layout/vProcess5"/>
    <dgm:cxn modelId="{7DA8190A-4FB5-4563-8850-9BBDB63E5DF6}" type="presParOf" srcId="{4973B6F8-9090-46D0-8736-37DFDD43AFC3}" destId="{D21CBA14-D630-4E43-87ED-E74DEB77BA2D}" srcOrd="7" destOrd="0" presId="urn:microsoft.com/office/officeart/2005/8/layout/vProcess5"/>
    <dgm:cxn modelId="{3AC9AB52-0496-4F50-B9F6-BE4064907E77}" type="presParOf" srcId="{4973B6F8-9090-46D0-8736-37DFDD43AFC3}" destId="{1F0E8859-F83E-4AEB-91B7-42B1C20C057C}" srcOrd="8" destOrd="0" presId="urn:microsoft.com/office/officeart/2005/8/layout/vProcess5"/>
    <dgm:cxn modelId="{527198AC-3A16-4C5F-9965-5EBD625B956E}" type="presParOf" srcId="{4973B6F8-9090-46D0-8736-37DFDD43AFC3}" destId="{66F5A28B-6BA3-4493-AF32-150525A22A3F}" srcOrd="9" destOrd="0" presId="urn:microsoft.com/office/officeart/2005/8/layout/vProcess5"/>
    <dgm:cxn modelId="{CA1B2732-5D70-4535-9DCD-BD7019B55C69}" type="presParOf" srcId="{4973B6F8-9090-46D0-8736-37DFDD43AFC3}" destId="{31DDD163-7C6C-4999-BF86-9CAA03FFCB37}" srcOrd="10" destOrd="0" presId="urn:microsoft.com/office/officeart/2005/8/layout/vProcess5"/>
    <dgm:cxn modelId="{9399A6F9-DF63-4AFE-B3C9-BEDC109C6994}" type="presParOf" srcId="{4973B6F8-9090-46D0-8736-37DFDD43AFC3}" destId="{62F493F3-85C2-42FC-9362-9F31E3F47723}"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38AC3C0-4A8C-4F3A-92CD-ECEA3B92D9FE}" type="doc">
      <dgm:prSet loTypeId="urn:microsoft.com/office/officeart/2005/8/layout/StepDownProcess" loCatId="process" qsTypeId="urn:microsoft.com/office/officeart/2005/8/quickstyle/simple1" qsCatId="simple" csTypeId="urn:microsoft.com/office/officeart/2005/8/colors/colorful1" csCatId="colorful" phldr="1"/>
      <dgm:spPr/>
      <dgm:t>
        <a:bodyPr/>
        <a:lstStyle/>
        <a:p>
          <a:endParaRPr lang="zh-CN" altLang="en-US"/>
        </a:p>
      </dgm:t>
    </dgm:pt>
    <dgm:pt modelId="{B5949893-A328-4E31-BD05-AB56434C685F}">
      <dgm:prSet phldrT="[文本]"/>
      <dgm:spPr/>
      <dgm:t>
        <a:bodyPr/>
        <a:lstStyle/>
        <a:p>
          <a:r>
            <a:rPr lang="zh-CN" altLang="en-US" dirty="0"/>
            <a:t>前期：确定选题，查阅资料文献进行可行性分析，分组搜集数据</a:t>
          </a:r>
        </a:p>
      </dgm:t>
    </dgm:pt>
    <dgm:pt modelId="{BBCD4E25-6A44-4756-8B2F-864D2186E7CD}" type="parTrans" cxnId="{E320B70C-3012-4EC7-B3E0-2CD0F67677BC}">
      <dgm:prSet/>
      <dgm:spPr/>
      <dgm:t>
        <a:bodyPr/>
        <a:lstStyle/>
        <a:p>
          <a:endParaRPr lang="zh-CN" altLang="en-US"/>
        </a:p>
      </dgm:t>
    </dgm:pt>
    <dgm:pt modelId="{494D009D-D9BD-4B6F-ADD6-B510945C2630}" type="sibTrans" cxnId="{E320B70C-3012-4EC7-B3E0-2CD0F67677BC}">
      <dgm:prSet/>
      <dgm:spPr/>
      <dgm:t>
        <a:bodyPr/>
        <a:lstStyle/>
        <a:p>
          <a:endParaRPr lang="zh-CN" altLang="en-US"/>
        </a:p>
      </dgm:t>
    </dgm:pt>
    <dgm:pt modelId="{C90B98F3-F20D-4644-A52F-428516C45B5C}">
      <dgm:prSet phldrT="[文本]"/>
      <dgm:spPr/>
      <dgm:t>
        <a:bodyPr/>
        <a:lstStyle/>
        <a:p>
          <a:r>
            <a:rPr lang="en-US" altLang="zh-CN" dirty="0"/>
            <a:t>7.12-7.17</a:t>
          </a:r>
          <a:endParaRPr lang="zh-CN" altLang="en-US" dirty="0"/>
        </a:p>
      </dgm:t>
    </dgm:pt>
    <dgm:pt modelId="{6AFF8934-F148-46FD-ABC0-CF972B6CC565}" type="parTrans" cxnId="{FF4CF12B-8E1B-40FD-A4CB-2F9D38CBB22F}">
      <dgm:prSet/>
      <dgm:spPr/>
      <dgm:t>
        <a:bodyPr/>
        <a:lstStyle/>
        <a:p>
          <a:endParaRPr lang="zh-CN" altLang="en-US"/>
        </a:p>
      </dgm:t>
    </dgm:pt>
    <dgm:pt modelId="{10270464-5509-44F9-918B-EFC4446EDC27}" type="sibTrans" cxnId="{FF4CF12B-8E1B-40FD-A4CB-2F9D38CBB22F}">
      <dgm:prSet/>
      <dgm:spPr/>
      <dgm:t>
        <a:bodyPr/>
        <a:lstStyle/>
        <a:p>
          <a:endParaRPr lang="zh-CN" altLang="en-US"/>
        </a:p>
      </dgm:t>
    </dgm:pt>
    <dgm:pt modelId="{17AA3EB3-A4F0-472A-B66B-4CED442F918A}">
      <dgm:prSet phldrT="[文本]"/>
      <dgm:spPr/>
      <dgm:t>
        <a:bodyPr/>
        <a:lstStyle/>
        <a:p>
          <a:r>
            <a:rPr lang="zh-CN" altLang="en-US" dirty="0"/>
            <a:t>中期：根据前期资料数据，分组进行子主题的实验开展，并汇总各子主题</a:t>
          </a:r>
        </a:p>
      </dgm:t>
    </dgm:pt>
    <dgm:pt modelId="{FEEE37E0-C271-488F-A8B8-B07E03876088}" type="parTrans" cxnId="{4396E506-F225-471C-9C1F-BB5072BB006D}">
      <dgm:prSet/>
      <dgm:spPr/>
      <dgm:t>
        <a:bodyPr/>
        <a:lstStyle/>
        <a:p>
          <a:endParaRPr lang="zh-CN" altLang="en-US"/>
        </a:p>
      </dgm:t>
    </dgm:pt>
    <dgm:pt modelId="{B8D8B7D3-83A1-4F9D-97C6-65E123ACA561}" type="sibTrans" cxnId="{4396E506-F225-471C-9C1F-BB5072BB006D}">
      <dgm:prSet/>
      <dgm:spPr/>
      <dgm:t>
        <a:bodyPr/>
        <a:lstStyle/>
        <a:p>
          <a:endParaRPr lang="zh-CN" altLang="en-US"/>
        </a:p>
      </dgm:t>
    </dgm:pt>
    <dgm:pt modelId="{16324BC9-E13F-4C3A-A8D1-51AC648C083F}">
      <dgm:prSet phldrT="[文本]"/>
      <dgm:spPr/>
      <dgm:t>
        <a:bodyPr/>
        <a:lstStyle/>
        <a:p>
          <a:r>
            <a:rPr lang="en-US" altLang="zh-CN" dirty="0"/>
            <a:t>7.18-7.24</a:t>
          </a:r>
          <a:endParaRPr lang="zh-CN" altLang="en-US" dirty="0"/>
        </a:p>
      </dgm:t>
    </dgm:pt>
    <dgm:pt modelId="{B74B5540-16F1-4E75-AEFB-4B504B510905}" type="parTrans" cxnId="{7241F7CB-FA4D-4FA2-A819-2CE82429471B}">
      <dgm:prSet/>
      <dgm:spPr/>
      <dgm:t>
        <a:bodyPr/>
        <a:lstStyle/>
        <a:p>
          <a:endParaRPr lang="zh-CN" altLang="en-US"/>
        </a:p>
      </dgm:t>
    </dgm:pt>
    <dgm:pt modelId="{E586A862-2182-4D14-90AC-577C2A092993}" type="sibTrans" cxnId="{7241F7CB-FA4D-4FA2-A819-2CE82429471B}">
      <dgm:prSet/>
      <dgm:spPr/>
      <dgm:t>
        <a:bodyPr/>
        <a:lstStyle/>
        <a:p>
          <a:endParaRPr lang="zh-CN" altLang="en-US"/>
        </a:p>
      </dgm:t>
    </dgm:pt>
    <dgm:pt modelId="{7F846166-3D29-4517-B72D-B0E940250206}">
      <dgm:prSet phldrT="[文本]"/>
      <dgm:spPr/>
      <dgm:t>
        <a:bodyPr/>
        <a:lstStyle/>
        <a:p>
          <a:r>
            <a:rPr lang="zh-CN" altLang="en-US" dirty="0"/>
            <a:t>后期：根据中期的成果，制作展示用途网页，撰写科技小论文，制作汇报</a:t>
          </a:r>
          <a:r>
            <a:rPr lang="en-US" altLang="zh-CN" dirty="0"/>
            <a:t>PPT</a:t>
          </a:r>
          <a:endParaRPr lang="zh-CN" altLang="en-US" dirty="0"/>
        </a:p>
      </dgm:t>
    </dgm:pt>
    <dgm:pt modelId="{03AB3AE8-833E-42FA-A54B-2C895200FE20}" type="parTrans" cxnId="{91AEE96D-CFEC-4D8D-AE10-210CBB70CEBF}">
      <dgm:prSet/>
      <dgm:spPr/>
      <dgm:t>
        <a:bodyPr/>
        <a:lstStyle/>
        <a:p>
          <a:endParaRPr lang="zh-CN" altLang="en-US"/>
        </a:p>
      </dgm:t>
    </dgm:pt>
    <dgm:pt modelId="{3A6FC61A-8636-4122-8D7D-3DA0EAD77198}" type="sibTrans" cxnId="{91AEE96D-CFEC-4D8D-AE10-210CBB70CEBF}">
      <dgm:prSet/>
      <dgm:spPr/>
      <dgm:t>
        <a:bodyPr/>
        <a:lstStyle/>
        <a:p>
          <a:endParaRPr lang="zh-CN" altLang="en-US"/>
        </a:p>
      </dgm:t>
    </dgm:pt>
    <dgm:pt modelId="{903E0E16-6D66-4F8A-9D2A-4BC69235F327}">
      <dgm:prSet phldrT="[文本]" custT="1"/>
      <dgm:spPr/>
      <dgm:t>
        <a:bodyPr/>
        <a:lstStyle/>
        <a:p>
          <a:pPr marL="114300" lvl="1" indent="-114300" algn="l" defTabSz="533400">
            <a:lnSpc>
              <a:spcPct val="90000"/>
            </a:lnSpc>
            <a:spcBef>
              <a:spcPct val="0"/>
            </a:spcBef>
            <a:spcAft>
              <a:spcPct val="15000"/>
            </a:spcAft>
            <a:buChar char="•"/>
          </a:pPr>
          <a:r>
            <a:rPr lang="en-US" altLang="zh-CN" sz="1200" kern="1200" dirty="0">
              <a:latin typeface="Trebuchet MS" panose="020B0603020202020204"/>
              <a:ea typeface="华文新魏" panose="02010800040101010101" pitchFamily="2" charset="-122"/>
              <a:cs typeface="+mn-cs"/>
            </a:rPr>
            <a:t>7.25-7.29</a:t>
          </a:r>
          <a:endParaRPr lang="zh-CN" altLang="en-US" sz="1200" kern="1200" dirty="0">
            <a:latin typeface="Trebuchet MS" panose="020B0603020202020204"/>
            <a:ea typeface="华文新魏" panose="02010800040101010101" pitchFamily="2" charset="-122"/>
            <a:cs typeface="+mn-cs"/>
          </a:endParaRPr>
        </a:p>
      </dgm:t>
    </dgm:pt>
    <dgm:pt modelId="{B98FF5D2-D8DA-4602-B4F5-88672569EF14}" type="parTrans" cxnId="{8B3DE33E-C1ED-48CD-B91A-EC3C9FDF1C76}">
      <dgm:prSet/>
      <dgm:spPr/>
      <dgm:t>
        <a:bodyPr/>
        <a:lstStyle/>
        <a:p>
          <a:endParaRPr lang="zh-CN" altLang="en-US"/>
        </a:p>
      </dgm:t>
    </dgm:pt>
    <dgm:pt modelId="{3C3038BF-FB22-427C-95C4-A7052C2D1DE3}" type="sibTrans" cxnId="{8B3DE33E-C1ED-48CD-B91A-EC3C9FDF1C76}">
      <dgm:prSet/>
      <dgm:spPr/>
      <dgm:t>
        <a:bodyPr/>
        <a:lstStyle/>
        <a:p>
          <a:endParaRPr lang="zh-CN" altLang="en-US"/>
        </a:p>
      </dgm:t>
    </dgm:pt>
    <dgm:pt modelId="{030E83AF-327E-46E9-9D40-C1FD15DDFC97}" type="pres">
      <dgm:prSet presAssocID="{338AC3C0-4A8C-4F3A-92CD-ECEA3B92D9FE}" presName="rootnode" presStyleCnt="0">
        <dgm:presLayoutVars>
          <dgm:chMax/>
          <dgm:chPref/>
          <dgm:dir/>
          <dgm:animLvl val="lvl"/>
        </dgm:presLayoutVars>
      </dgm:prSet>
      <dgm:spPr/>
    </dgm:pt>
    <dgm:pt modelId="{AE81E6A1-6995-4138-8BB1-D0098D54F69D}" type="pres">
      <dgm:prSet presAssocID="{B5949893-A328-4E31-BD05-AB56434C685F}" presName="composite" presStyleCnt="0"/>
      <dgm:spPr/>
    </dgm:pt>
    <dgm:pt modelId="{83E8E228-A862-423E-B6D8-8301A76E3539}" type="pres">
      <dgm:prSet presAssocID="{B5949893-A328-4E31-BD05-AB56434C685F}" presName="bentUpArrow1" presStyleLbl="alignImgPlace1" presStyleIdx="0" presStyleCnt="2"/>
      <dgm:spPr/>
    </dgm:pt>
    <dgm:pt modelId="{89699DFE-1A37-432B-BA4B-7B611AB481C1}" type="pres">
      <dgm:prSet presAssocID="{B5949893-A328-4E31-BD05-AB56434C685F}" presName="ParentText" presStyleLbl="node1" presStyleIdx="0" presStyleCnt="3">
        <dgm:presLayoutVars>
          <dgm:chMax val="1"/>
          <dgm:chPref val="1"/>
          <dgm:bulletEnabled val="1"/>
        </dgm:presLayoutVars>
      </dgm:prSet>
      <dgm:spPr/>
    </dgm:pt>
    <dgm:pt modelId="{30A2483F-D965-4F32-A537-E09C80F9FB56}" type="pres">
      <dgm:prSet presAssocID="{B5949893-A328-4E31-BD05-AB56434C685F}" presName="ChildText" presStyleLbl="revTx" presStyleIdx="0" presStyleCnt="3">
        <dgm:presLayoutVars>
          <dgm:chMax val="0"/>
          <dgm:chPref val="0"/>
          <dgm:bulletEnabled val="1"/>
        </dgm:presLayoutVars>
      </dgm:prSet>
      <dgm:spPr/>
    </dgm:pt>
    <dgm:pt modelId="{58154D00-8B52-423A-969A-C62B112FBECB}" type="pres">
      <dgm:prSet presAssocID="{494D009D-D9BD-4B6F-ADD6-B510945C2630}" presName="sibTrans" presStyleCnt="0"/>
      <dgm:spPr/>
    </dgm:pt>
    <dgm:pt modelId="{A8655DD0-C855-434C-96DB-68863F2EC4F5}" type="pres">
      <dgm:prSet presAssocID="{17AA3EB3-A4F0-472A-B66B-4CED442F918A}" presName="composite" presStyleCnt="0"/>
      <dgm:spPr/>
    </dgm:pt>
    <dgm:pt modelId="{51B673D0-8497-40F8-B8AE-F838B119C251}" type="pres">
      <dgm:prSet presAssocID="{17AA3EB3-A4F0-472A-B66B-4CED442F918A}" presName="bentUpArrow1" presStyleLbl="alignImgPlace1" presStyleIdx="1" presStyleCnt="2"/>
      <dgm:spPr/>
    </dgm:pt>
    <dgm:pt modelId="{77B96A1A-044B-40F0-9D9A-D283165DD05E}" type="pres">
      <dgm:prSet presAssocID="{17AA3EB3-A4F0-472A-B66B-4CED442F918A}" presName="ParentText" presStyleLbl="node1" presStyleIdx="1" presStyleCnt="3">
        <dgm:presLayoutVars>
          <dgm:chMax val="1"/>
          <dgm:chPref val="1"/>
          <dgm:bulletEnabled val="1"/>
        </dgm:presLayoutVars>
      </dgm:prSet>
      <dgm:spPr/>
    </dgm:pt>
    <dgm:pt modelId="{6012FED5-3E6D-4A25-B74A-CC4B874781DB}" type="pres">
      <dgm:prSet presAssocID="{17AA3EB3-A4F0-472A-B66B-4CED442F918A}" presName="ChildText" presStyleLbl="revTx" presStyleIdx="1" presStyleCnt="3">
        <dgm:presLayoutVars>
          <dgm:chMax val="0"/>
          <dgm:chPref val="0"/>
          <dgm:bulletEnabled val="1"/>
        </dgm:presLayoutVars>
      </dgm:prSet>
      <dgm:spPr/>
    </dgm:pt>
    <dgm:pt modelId="{0759AEBC-4B56-4533-830D-A828B967437A}" type="pres">
      <dgm:prSet presAssocID="{B8D8B7D3-83A1-4F9D-97C6-65E123ACA561}" presName="sibTrans" presStyleCnt="0"/>
      <dgm:spPr/>
    </dgm:pt>
    <dgm:pt modelId="{06E7D26B-F976-4E93-854C-80EFFC228F8D}" type="pres">
      <dgm:prSet presAssocID="{7F846166-3D29-4517-B72D-B0E940250206}" presName="composite" presStyleCnt="0"/>
      <dgm:spPr/>
    </dgm:pt>
    <dgm:pt modelId="{F04439D8-17C6-4F22-A27C-8D8C3F37FA8C}" type="pres">
      <dgm:prSet presAssocID="{7F846166-3D29-4517-B72D-B0E940250206}" presName="ParentText" presStyleLbl="node1" presStyleIdx="2" presStyleCnt="3">
        <dgm:presLayoutVars>
          <dgm:chMax val="1"/>
          <dgm:chPref val="1"/>
          <dgm:bulletEnabled val="1"/>
        </dgm:presLayoutVars>
      </dgm:prSet>
      <dgm:spPr/>
    </dgm:pt>
    <dgm:pt modelId="{04B9C2B7-BE80-4266-96AD-7DE0FEDEB820}" type="pres">
      <dgm:prSet presAssocID="{7F846166-3D29-4517-B72D-B0E940250206}" presName="FinalChildText" presStyleLbl="revTx" presStyleIdx="2" presStyleCnt="3">
        <dgm:presLayoutVars>
          <dgm:chMax val="0"/>
          <dgm:chPref val="0"/>
          <dgm:bulletEnabled val="1"/>
        </dgm:presLayoutVars>
      </dgm:prSet>
      <dgm:spPr/>
    </dgm:pt>
  </dgm:ptLst>
  <dgm:cxnLst>
    <dgm:cxn modelId="{4396E506-F225-471C-9C1F-BB5072BB006D}" srcId="{338AC3C0-4A8C-4F3A-92CD-ECEA3B92D9FE}" destId="{17AA3EB3-A4F0-472A-B66B-4CED442F918A}" srcOrd="1" destOrd="0" parTransId="{FEEE37E0-C271-488F-A8B8-B07E03876088}" sibTransId="{B8D8B7D3-83A1-4F9D-97C6-65E123ACA561}"/>
    <dgm:cxn modelId="{E320B70C-3012-4EC7-B3E0-2CD0F67677BC}" srcId="{338AC3C0-4A8C-4F3A-92CD-ECEA3B92D9FE}" destId="{B5949893-A328-4E31-BD05-AB56434C685F}" srcOrd="0" destOrd="0" parTransId="{BBCD4E25-6A44-4756-8B2F-864D2186E7CD}" sibTransId="{494D009D-D9BD-4B6F-ADD6-B510945C2630}"/>
    <dgm:cxn modelId="{FF4CF12B-8E1B-40FD-A4CB-2F9D38CBB22F}" srcId="{B5949893-A328-4E31-BD05-AB56434C685F}" destId="{C90B98F3-F20D-4644-A52F-428516C45B5C}" srcOrd="0" destOrd="0" parTransId="{6AFF8934-F148-46FD-ABC0-CF972B6CC565}" sibTransId="{10270464-5509-44F9-918B-EFC4446EDC27}"/>
    <dgm:cxn modelId="{8B3DE33E-C1ED-48CD-B91A-EC3C9FDF1C76}" srcId="{7F846166-3D29-4517-B72D-B0E940250206}" destId="{903E0E16-6D66-4F8A-9D2A-4BC69235F327}" srcOrd="0" destOrd="0" parTransId="{B98FF5D2-D8DA-4602-B4F5-88672569EF14}" sibTransId="{3C3038BF-FB22-427C-95C4-A7052C2D1DE3}"/>
    <dgm:cxn modelId="{7928A85F-F3C9-4921-8733-854B4B4C9A54}" type="presOf" srcId="{7F846166-3D29-4517-B72D-B0E940250206}" destId="{F04439D8-17C6-4F22-A27C-8D8C3F37FA8C}" srcOrd="0" destOrd="0" presId="urn:microsoft.com/office/officeart/2005/8/layout/StepDownProcess"/>
    <dgm:cxn modelId="{91AEE96D-CFEC-4D8D-AE10-210CBB70CEBF}" srcId="{338AC3C0-4A8C-4F3A-92CD-ECEA3B92D9FE}" destId="{7F846166-3D29-4517-B72D-B0E940250206}" srcOrd="2" destOrd="0" parTransId="{03AB3AE8-833E-42FA-A54B-2C895200FE20}" sibTransId="{3A6FC61A-8636-4122-8D7D-3DA0EAD77198}"/>
    <dgm:cxn modelId="{74254B7A-0232-4819-9224-3DB4EEF91B74}" type="presOf" srcId="{17AA3EB3-A4F0-472A-B66B-4CED442F918A}" destId="{77B96A1A-044B-40F0-9D9A-D283165DD05E}" srcOrd="0" destOrd="0" presId="urn:microsoft.com/office/officeart/2005/8/layout/StepDownProcess"/>
    <dgm:cxn modelId="{59819491-036D-4E4D-AF6C-5D74FD05972A}" type="presOf" srcId="{C90B98F3-F20D-4644-A52F-428516C45B5C}" destId="{30A2483F-D965-4F32-A537-E09C80F9FB56}" srcOrd="0" destOrd="0" presId="urn:microsoft.com/office/officeart/2005/8/layout/StepDownProcess"/>
    <dgm:cxn modelId="{0D668296-B429-4C1C-8895-3E9C528E49F4}" type="presOf" srcId="{338AC3C0-4A8C-4F3A-92CD-ECEA3B92D9FE}" destId="{030E83AF-327E-46E9-9D40-C1FD15DDFC97}" srcOrd="0" destOrd="0" presId="urn:microsoft.com/office/officeart/2005/8/layout/StepDownProcess"/>
    <dgm:cxn modelId="{F24605A1-D23D-4156-B2E8-FAC2C9422764}" type="presOf" srcId="{B5949893-A328-4E31-BD05-AB56434C685F}" destId="{89699DFE-1A37-432B-BA4B-7B611AB481C1}" srcOrd="0" destOrd="0" presId="urn:microsoft.com/office/officeart/2005/8/layout/StepDownProcess"/>
    <dgm:cxn modelId="{B08835C0-8651-4F8D-B7BD-67D6EBED5B3F}" type="presOf" srcId="{903E0E16-6D66-4F8A-9D2A-4BC69235F327}" destId="{04B9C2B7-BE80-4266-96AD-7DE0FEDEB820}" srcOrd="0" destOrd="0" presId="urn:microsoft.com/office/officeart/2005/8/layout/StepDownProcess"/>
    <dgm:cxn modelId="{7241F7CB-FA4D-4FA2-A819-2CE82429471B}" srcId="{17AA3EB3-A4F0-472A-B66B-4CED442F918A}" destId="{16324BC9-E13F-4C3A-A8D1-51AC648C083F}" srcOrd="0" destOrd="0" parTransId="{B74B5540-16F1-4E75-AEFB-4B504B510905}" sibTransId="{E586A862-2182-4D14-90AC-577C2A092993}"/>
    <dgm:cxn modelId="{48D4AFDB-3837-419A-A486-92994F0B2F2A}" type="presOf" srcId="{16324BC9-E13F-4C3A-A8D1-51AC648C083F}" destId="{6012FED5-3E6D-4A25-B74A-CC4B874781DB}" srcOrd="0" destOrd="0" presId="urn:microsoft.com/office/officeart/2005/8/layout/StepDownProcess"/>
    <dgm:cxn modelId="{97E2050D-7A48-4EDC-997A-CA3FA1069D19}" type="presParOf" srcId="{030E83AF-327E-46E9-9D40-C1FD15DDFC97}" destId="{AE81E6A1-6995-4138-8BB1-D0098D54F69D}" srcOrd="0" destOrd="0" presId="urn:microsoft.com/office/officeart/2005/8/layout/StepDownProcess"/>
    <dgm:cxn modelId="{1F0994AA-758A-4215-9B9C-9F21966A2C2D}" type="presParOf" srcId="{AE81E6A1-6995-4138-8BB1-D0098D54F69D}" destId="{83E8E228-A862-423E-B6D8-8301A76E3539}" srcOrd="0" destOrd="0" presId="urn:microsoft.com/office/officeart/2005/8/layout/StepDownProcess"/>
    <dgm:cxn modelId="{22D3FA35-D6C0-4505-A1BD-CF9AFDAB1FC6}" type="presParOf" srcId="{AE81E6A1-6995-4138-8BB1-D0098D54F69D}" destId="{89699DFE-1A37-432B-BA4B-7B611AB481C1}" srcOrd="1" destOrd="0" presId="urn:microsoft.com/office/officeart/2005/8/layout/StepDownProcess"/>
    <dgm:cxn modelId="{168F6211-3E0C-480F-88F2-E056E0F553A6}" type="presParOf" srcId="{AE81E6A1-6995-4138-8BB1-D0098D54F69D}" destId="{30A2483F-D965-4F32-A537-E09C80F9FB56}" srcOrd="2" destOrd="0" presId="urn:microsoft.com/office/officeart/2005/8/layout/StepDownProcess"/>
    <dgm:cxn modelId="{C38A10B9-ACB4-4FA5-BF6F-14B54612DF07}" type="presParOf" srcId="{030E83AF-327E-46E9-9D40-C1FD15DDFC97}" destId="{58154D00-8B52-423A-969A-C62B112FBECB}" srcOrd="1" destOrd="0" presId="urn:microsoft.com/office/officeart/2005/8/layout/StepDownProcess"/>
    <dgm:cxn modelId="{67543237-AED3-40BD-9F3C-A602FA2B9CDC}" type="presParOf" srcId="{030E83AF-327E-46E9-9D40-C1FD15DDFC97}" destId="{A8655DD0-C855-434C-96DB-68863F2EC4F5}" srcOrd="2" destOrd="0" presId="urn:microsoft.com/office/officeart/2005/8/layout/StepDownProcess"/>
    <dgm:cxn modelId="{224A3C80-1AE7-4CB0-B4B0-98E93A70E0D4}" type="presParOf" srcId="{A8655DD0-C855-434C-96DB-68863F2EC4F5}" destId="{51B673D0-8497-40F8-B8AE-F838B119C251}" srcOrd="0" destOrd="0" presId="urn:microsoft.com/office/officeart/2005/8/layout/StepDownProcess"/>
    <dgm:cxn modelId="{A2074EF5-32D0-459A-BDDE-688477E9FEE3}" type="presParOf" srcId="{A8655DD0-C855-434C-96DB-68863F2EC4F5}" destId="{77B96A1A-044B-40F0-9D9A-D283165DD05E}" srcOrd="1" destOrd="0" presId="urn:microsoft.com/office/officeart/2005/8/layout/StepDownProcess"/>
    <dgm:cxn modelId="{C3531ADF-1494-4411-B451-E06B3682E8A8}" type="presParOf" srcId="{A8655DD0-C855-434C-96DB-68863F2EC4F5}" destId="{6012FED5-3E6D-4A25-B74A-CC4B874781DB}" srcOrd="2" destOrd="0" presId="urn:microsoft.com/office/officeart/2005/8/layout/StepDownProcess"/>
    <dgm:cxn modelId="{10552AE7-1928-49AC-9EE5-D843241A9B37}" type="presParOf" srcId="{030E83AF-327E-46E9-9D40-C1FD15DDFC97}" destId="{0759AEBC-4B56-4533-830D-A828B967437A}" srcOrd="3" destOrd="0" presId="urn:microsoft.com/office/officeart/2005/8/layout/StepDownProcess"/>
    <dgm:cxn modelId="{E4C0EE6E-25DF-4052-BA6A-C161A59E86EB}" type="presParOf" srcId="{030E83AF-327E-46E9-9D40-C1FD15DDFC97}" destId="{06E7D26B-F976-4E93-854C-80EFFC228F8D}" srcOrd="4" destOrd="0" presId="urn:microsoft.com/office/officeart/2005/8/layout/StepDownProcess"/>
    <dgm:cxn modelId="{150FAA35-89A4-4653-B308-EADFE4665CED}" type="presParOf" srcId="{06E7D26B-F976-4E93-854C-80EFFC228F8D}" destId="{F04439D8-17C6-4F22-A27C-8D8C3F37FA8C}" srcOrd="0" destOrd="0" presId="urn:microsoft.com/office/officeart/2005/8/layout/StepDownProcess"/>
    <dgm:cxn modelId="{57CDB733-E0C6-4354-9751-A0F8572D5E25}" type="presParOf" srcId="{06E7D26B-F976-4E93-854C-80EFFC228F8D}" destId="{04B9C2B7-BE80-4266-96AD-7DE0FEDEB820}"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55FD841-6EE7-4CE8-9D08-2A93D5B23745}" type="doc">
      <dgm:prSet loTypeId="urn:microsoft.com/office/officeart/2008/layout/NameandTitleOrganizationalChart" loCatId="hierarchy" qsTypeId="urn:microsoft.com/office/officeart/2005/8/quickstyle/simple1" qsCatId="simple" csTypeId="urn:microsoft.com/office/officeart/2005/8/colors/accent4_1" csCatId="accent4" phldr="1"/>
      <dgm:spPr/>
      <dgm:t>
        <a:bodyPr/>
        <a:lstStyle/>
        <a:p>
          <a:endParaRPr lang="zh-CN" altLang="en-US"/>
        </a:p>
      </dgm:t>
    </dgm:pt>
    <dgm:pt modelId="{7357C1AD-1C20-4803-92E9-6DEECEC1810E}">
      <dgm:prSet phldrT="[文本]"/>
      <dgm:spPr/>
      <dgm:t>
        <a:bodyPr/>
        <a:lstStyle/>
        <a:p>
          <a:r>
            <a:rPr lang="zh-CN" altLang="en-US" dirty="0"/>
            <a:t>森林消防风险预测与评估</a:t>
          </a:r>
        </a:p>
      </dgm:t>
    </dgm:pt>
    <dgm:pt modelId="{9F39B4D5-6F51-4643-A577-E655B78BFCE2}" type="parTrans" cxnId="{F1EC5A0C-89F4-4BDF-B2ED-87086315EB7E}">
      <dgm:prSet/>
      <dgm:spPr/>
      <dgm:t>
        <a:bodyPr/>
        <a:lstStyle/>
        <a:p>
          <a:endParaRPr lang="zh-CN" altLang="en-US"/>
        </a:p>
      </dgm:t>
    </dgm:pt>
    <dgm:pt modelId="{7CFDC6EE-0D3C-44C7-8006-91733A5E946F}" type="sibTrans" cxnId="{F1EC5A0C-89F4-4BDF-B2ED-87086315EB7E}">
      <dgm:prSet/>
      <dgm:spPr/>
      <dgm:t>
        <a:bodyPr/>
        <a:lstStyle/>
        <a:p>
          <a:endParaRPr lang="zh-CN" altLang="en-US" dirty="0"/>
        </a:p>
      </dgm:t>
    </dgm:pt>
    <dgm:pt modelId="{AE3AB459-4454-4408-810F-E5FA1905FDEF}">
      <dgm:prSet phldrT="[文本]"/>
      <dgm:spPr/>
      <dgm:t>
        <a:bodyPr/>
        <a:lstStyle/>
        <a:p>
          <a:r>
            <a:rPr lang="zh-CN" altLang="en-US" dirty="0"/>
            <a:t>森林火灾风险分级预测</a:t>
          </a:r>
        </a:p>
      </dgm:t>
    </dgm:pt>
    <dgm:pt modelId="{E314A8FC-CB97-4CEC-82CF-F3072E8DBD6D}" type="parTrans" cxnId="{98D99A86-3895-45ED-8836-77ED413FA614}">
      <dgm:prSet/>
      <dgm:spPr/>
      <dgm:t>
        <a:bodyPr/>
        <a:lstStyle/>
        <a:p>
          <a:endParaRPr lang="zh-CN" altLang="en-US"/>
        </a:p>
      </dgm:t>
    </dgm:pt>
    <dgm:pt modelId="{7B51154F-65E0-4992-BAF0-6C1FE1176D6A}" type="sibTrans" cxnId="{98D99A86-3895-45ED-8836-77ED413FA614}">
      <dgm:prSet/>
      <dgm:spPr/>
      <dgm:t>
        <a:bodyPr/>
        <a:lstStyle/>
        <a:p>
          <a:endParaRPr lang="zh-CN" altLang="en-US" dirty="0"/>
        </a:p>
      </dgm:t>
    </dgm:pt>
    <dgm:pt modelId="{C61A524C-BF5A-4F54-99E8-F29218995D35}">
      <dgm:prSet phldrT="[文本]"/>
      <dgm:spPr/>
      <dgm:t>
        <a:bodyPr/>
        <a:lstStyle/>
        <a:p>
          <a:r>
            <a:rPr lang="zh-CN" altLang="en-US" dirty="0"/>
            <a:t>森林火灾预警模型</a:t>
          </a:r>
        </a:p>
      </dgm:t>
    </dgm:pt>
    <dgm:pt modelId="{46DF8C49-081E-4985-B275-E16CDC438529}" type="parTrans" cxnId="{8AEB7FF3-0291-423A-B377-112220B631E6}">
      <dgm:prSet/>
      <dgm:spPr/>
      <dgm:t>
        <a:bodyPr/>
        <a:lstStyle/>
        <a:p>
          <a:endParaRPr lang="zh-CN" altLang="en-US"/>
        </a:p>
      </dgm:t>
    </dgm:pt>
    <dgm:pt modelId="{688C67EF-8748-4B2F-AFFD-A8DA16F4A147}" type="sibTrans" cxnId="{8AEB7FF3-0291-423A-B377-112220B631E6}">
      <dgm:prSet/>
      <dgm:spPr/>
      <dgm:t>
        <a:bodyPr/>
        <a:lstStyle/>
        <a:p>
          <a:r>
            <a:rPr lang="zh-CN" altLang="en-US" dirty="0"/>
            <a:t>温江天</a:t>
          </a:r>
        </a:p>
      </dgm:t>
    </dgm:pt>
    <dgm:pt modelId="{205FCCD7-DDF8-43E0-9B38-4E775C863A03}">
      <dgm:prSet phldrT="[文本]"/>
      <dgm:spPr/>
      <dgm:t>
        <a:bodyPr/>
        <a:lstStyle/>
        <a:p>
          <a:r>
            <a:rPr lang="en-US" altLang="zh-CN" dirty="0"/>
            <a:t>NTVDI</a:t>
          </a:r>
          <a:r>
            <a:rPr lang="zh-CN" altLang="en-US" dirty="0"/>
            <a:t>计算</a:t>
          </a:r>
        </a:p>
      </dgm:t>
    </dgm:pt>
    <dgm:pt modelId="{0C5A2C7C-651B-4159-B440-7155292B7572}" type="parTrans" cxnId="{FBA4D7CE-9CD2-4090-AC12-11292C71BD8F}">
      <dgm:prSet/>
      <dgm:spPr/>
      <dgm:t>
        <a:bodyPr/>
        <a:lstStyle/>
        <a:p>
          <a:endParaRPr lang="zh-CN" altLang="en-US"/>
        </a:p>
      </dgm:t>
    </dgm:pt>
    <dgm:pt modelId="{F7E0F9F6-C4AD-4D24-A55E-3FEB7B1FCBDE}" type="sibTrans" cxnId="{FBA4D7CE-9CD2-4090-AC12-11292C71BD8F}">
      <dgm:prSet/>
      <dgm:spPr/>
      <dgm:t>
        <a:bodyPr/>
        <a:lstStyle/>
        <a:p>
          <a:r>
            <a:rPr lang="zh-CN" altLang="en-US" dirty="0"/>
            <a:t>汪都</a:t>
          </a:r>
        </a:p>
      </dgm:t>
    </dgm:pt>
    <dgm:pt modelId="{7D8DD523-F27D-4BE0-86EF-F7407ACAB69F}">
      <dgm:prSet phldrT="[文本]"/>
      <dgm:spPr/>
      <dgm:t>
        <a:bodyPr/>
        <a:lstStyle/>
        <a:p>
          <a:r>
            <a:rPr lang="en-US" altLang="zh-CN" dirty="0"/>
            <a:t>NDVI</a:t>
          </a:r>
          <a:r>
            <a:rPr lang="zh-CN" altLang="en-US" dirty="0"/>
            <a:t>计算</a:t>
          </a:r>
        </a:p>
      </dgm:t>
    </dgm:pt>
    <dgm:pt modelId="{44C82CF2-879B-432A-82B6-B3BCEA0A1DCE}" type="parTrans" cxnId="{9798C007-5C80-4F74-A842-DCB43FA96797}">
      <dgm:prSet/>
      <dgm:spPr/>
      <dgm:t>
        <a:bodyPr/>
        <a:lstStyle/>
        <a:p>
          <a:endParaRPr lang="zh-CN" altLang="en-US"/>
        </a:p>
      </dgm:t>
    </dgm:pt>
    <dgm:pt modelId="{DF05DB1C-76EF-49D9-93F1-737E41F27D76}" type="sibTrans" cxnId="{9798C007-5C80-4F74-A842-DCB43FA96797}">
      <dgm:prSet/>
      <dgm:spPr/>
      <dgm:t>
        <a:bodyPr/>
        <a:lstStyle/>
        <a:p>
          <a:r>
            <a:rPr lang="zh-CN" altLang="en-US" dirty="0"/>
            <a:t>沈伟豪</a:t>
          </a:r>
        </a:p>
      </dgm:t>
    </dgm:pt>
    <dgm:pt modelId="{85E40A08-5207-4248-A2EA-752F77861E8E}">
      <dgm:prSet phldrT="[文本]"/>
      <dgm:spPr/>
      <dgm:t>
        <a:bodyPr/>
        <a:lstStyle/>
        <a:p>
          <a:r>
            <a:rPr lang="zh-CN" altLang="en-US" dirty="0"/>
            <a:t>降水量与林火预测区域关系</a:t>
          </a:r>
        </a:p>
      </dgm:t>
    </dgm:pt>
    <dgm:pt modelId="{EDC37B07-BAA2-42B6-9EC5-046ADBE58E21}" type="parTrans" cxnId="{F8113B37-1050-4D28-8AAF-99FB4EA5F860}">
      <dgm:prSet/>
      <dgm:spPr/>
      <dgm:t>
        <a:bodyPr/>
        <a:lstStyle/>
        <a:p>
          <a:endParaRPr lang="zh-CN" altLang="en-US"/>
        </a:p>
      </dgm:t>
    </dgm:pt>
    <dgm:pt modelId="{7D56511B-3793-4F94-BF98-767B0EE1EE73}" type="sibTrans" cxnId="{F8113B37-1050-4D28-8AAF-99FB4EA5F860}">
      <dgm:prSet/>
      <dgm:spPr/>
      <dgm:t>
        <a:bodyPr/>
        <a:lstStyle/>
        <a:p>
          <a:r>
            <a:rPr lang="zh-CN" altLang="en-US" dirty="0"/>
            <a:t>纪浩</a:t>
          </a:r>
        </a:p>
      </dgm:t>
    </dgm:pt>
    <dgm:pt modelId="{FC27F24A-C85B-4DBF-B8AC-75C83AF44260}">
      <dgm:prSet phldrT="[文本]"/>
      <dgm:spPr/>
      <dgm:t>
        <a:bodyPr/>
        <a:lstStyle/>
        <a:p>
          <a:r>
            <a:rPr lang="zh-CN" altLang="en-US" dirty="0"/>
            <a:t>小型消防站点选址</a:t>
          </a:r>
        </a:p>
      </dgm:t>
    </dgm:pt>
    <dgm:pt modelId="{B9670EC2-E852-40D2-939E-F44227E37E93}" type="parTrans" cxnId="{2904E98A-5F7E-42E1-9A5A-CC96827D7ABF}">
      <dgm:prSet/>
      <dgm:spPr/>
      <dgm:t>
        <a:bodyPr/>
        <a:lstStyle/>
        <a:p>
          <a:endParaRPr lang="zh-CN" altLang="en-US"/>
        </a:p>
      </dgm:t>
    </dgm:pt>
    <dgm:pt modelId="{7D5E832A-DF05-4AFA-A093-7904AE556635}" type="sibTrans" cxnId="{2904E98A-5F7E-42E1-9A5A-CC96827D7ABF}">
      <dgm:prSet/>
      <dgm:spPr/>
      <dgm:t>
        <a:bodyPr/>
        <a:lstStyle/>
        <a:p>
          <a:r>
            <a:rPr lang="zh-CN" altLang="en-US" dirty="0"/>
            <a:t>邵远辰</a:t>
          </a:r>
        </a:p>
      </dgm:t>
    </dgm:pt>
    <dgm:pt modelId="{7C68D4E1-DCA2-426F-BD2C-D3B47825513E}">
      <dgm:prSet phldrT="[文本]"/>
      <dgm:spPr/>
      <dgm:t>
        <a:bodyPr/>
        <a:lstStyle/>
        <a:p>
          <a:r>
            <a:rPr lang="zh-CN" altLang="en-US" dirty="0"/>
            <a:t>人流量与林火预测区域关系</a:t>
          </a:r>
        </a:p>
      </dgm:t>
    </dgm:pt>
    <dgm:pt modelId="{B94C63A4-965C-4930-B829-F87BD78287F1}" type="parTrans" cxnId="{9A0D9D3B-FF29-4339-841D-0EF6E92EEA8B}">
      <dgm:prSet/>
      <dgm:spPr/>
      <dgm:t>
        <a:bodyPr/>
        <a:lstStyle/>
        <a:p>
          <a:endParaRPr lang="zh-CN" altLang="en-US"/>
        </a:p>
      </dgm:t>
    </dgm:pt>
    <dgm:pt modelId="{2D8ECFA0-A96B-4EBE-9CAE-4DF0B2417772}" type="sibTrans" cxnId="{9A0D9D3B-FF29-4339-841D-0EF6E92EEA8B}">
      <dgm:prSet/>
      <dgm:spPr/>
      <dgm:t>
        <a:bodyPr/>
        <a:lstStyle/>
        <a:p>
          <a:r>
            <a:rPr lang="zh-CN" altLang="en-US" dirty="0"/>
            <a:t>汪都</a:t>
          </a:r>
        </a:p>
      </dgm:t>
    </dgm:pt>
    <dgm:pt modelId="{FA1391D0-C2DB-4A51-A66B-BB638E7E0B40}">
      <dgm:prSet phldrT="[文本]"/>
      <dgm:spPr/>
      <dgm:t>
        <a:bodyPr/>
        <a:lstStyle/>
        <a:p>
          <a:r>
            <a:rPr lang="zh-CN" altLang="en-US" dirty="0"/>
            <a:t>林火蔓延走势预测</a:t>
          </a:r>
        </a:p>
      </dgm:t>
    </dgm:pt>
    <dgm:pt modelId="{88AFCBB2-6CBD-4F24-8ABA-EDCCDE7F05C2}" type="parTrans" cxnId="{7528BCF9-6313-4A0B-B0F4-317853310820}">
      <dgm:prSet/>
      <dgm:spPr/>
      <dgm:t>
        <a:bodyPr/>
        <a:lstStyle/>
        <a:p>
          <a:endParaRPr lang="zh-CN" altLang="en-US"/>
        </a:p>
      </dgm:t>
    </dgm:pt>
    <dgm:pt modelId="{9E1DFD11-E856-4893-B128-735B1379C5D6}" type="sibTrans" cxnId="{7528BCF9-6313-4A0B-B0F4-317853310820}">
      <dgm:prSet/>
      <dgm:spPr/>
      <dgm:t>
        <a:bodyPr/>
        <a:lstStyle/>
        <a:p>
          <a:r>
            <a:rPr lang="zh-CN" altLang="en-US" dirty="0"/>
            <a:t>王磊、汪都</a:t>
          </a:r>
        </a:p>
      </dgm:t>
    </dgm:pt>
    <dgm:pt modelId="{5CCC03E3-3B43-409F-95BC-709DD8C7250B}">
      <dgm:prSet phldrT="[文本]"/>
      <dgm:spPr/>
      <dgm:t>
        <a:bodyPr/>
        <a:lstStyle/>
        <a:p>
          <a:r>
            <a:rPr lang="zh-CN" altLang="en-US" dirty="0"/>
            <a:t>林火监测站点选址</a:t>
          </a:r>
        </a:p>
      </dgm:t>
    </dgm:pt>
    <dgm:pt modelId="{EFCDF474-F138-4C2C-B885-DB6A07F63F7E}" type="parTrans" cxnId="{40749720-201E-4C04-9FAF-4CA33662F0C2}">
      <dgm:prSet/>
      <dgm:spPr/>
      <dgm:t>
        <a:bodyPr/>
        <a:lstStyle/>
        <a:p>
          <a:endParaRPr lang="zh-CN" altLang="en-US"/>
        </a:p>
      </dgm:t>
    </dgm:pt>
    <dgm:pt modelId="{988A0C58-60EF-4423-9E77-1143567EDE4A}" type="sibTrans" cxnId="{40749720-201E-4C04-9FAF-4CA33662F0C2}">
      <dgm:prSet/>
      <dgm:spPr/>
      <dgm:t>
        <a:bodyPr/>
        <a:lstStyle/>
        <a:p>
          <a:r>
            <a:rPr lang="zh-CN" altLang="en-US" dirty="0"/>
            <a:t>沈伟豪</a:t>
          </a:r>
        </a:p>
      </dgm:t>
    </dgm:pt>
    <dgm:pt modelId="{05DFFD89-1D50-4970-A32B-9FC261D2DD18}">
      <dgm:prSet phldrT="[文本]"/>
      <dgm:spPr/>
      <dgm:t>
        <a:bodyPr/>
        <a:lstStyle/>
        <a:p>
          <a:r>
            <a:rPr lang="zh-CN" altLang="en-US" dirty="0"/>
            <a:t>林火避难所选址及受灾财产损失预测</a:t>
          </a:r>
        </a:p>
      </dgm:t>
    </dgm:pt>
    <dgm:pt modelId="{25B74724-6796-41B0-8876-B7827D695EA4}" type="parTrans" cxnId="{E1D7437F-D84C-4812-BBC4-3943EE3E1082}">
      <dgm:prSet/>
      <dgm:spPr/>
      <dgm:t>
        <a:bodyPr/>
        <a:lstStyle/>
        <a:p>
          <a:endParaRPr lang="zh-CN" altLang="en-US"/>
        </a:p>
      </dgm:t>
    </dgm:pt>
    <dgm:pt modelId="{EDB8673D-F64A-4473-9018-3405D923EA5B}" type="sibTrans" cxnId="{E1D7437F-D84C-4812-BBC4-3943EE3E1082}">
      <dgm:prSet/>
      <dgm:spPr/>
      <dgm:t>
        <a:bodyPr/>
        <a:lstStyle/>
        <a:p>
          <a:r>
            <a:rPr lang="zh-CN" altLang="en-US" dirty="0"/>
            <a:t>韩喆羽</a:t>
          </a:r>
        </a:p>
      </dgm:t>
    </dgm:pt>
    <dgm:pt modelId="{A6E3F4F6-00FE-40CB-B163-F6B980DB0E93}" type="pres">
      <dgm:prSet presAssocID="{855FD841-6EE7-4CE8-9D08-2A93D5B23745}" presName="hierChild1" presStyleCnt="0">
        <dgm:presLayoutVars>
          <dgm:orgChart val="1"/>
          <dgm:chPref val="1"/>
          <dgm:dir/>
          <dgm:animOne val="branch"/>
          <dgm:animLvl val="lvl"/>
          <dgm:resizeHandles/>
        </dgm:presLayoutVars>
      </dgm:prSet>
      <dgm:spPr/>
    </dgm:pt>
    <dgm:pt modelId="{67B69DDB-B684-4D67-8719-887FEF4F6ADD}" type="pres">
      <dgm:prSet presAssocID="{7357C1AD-1C20-4803-92E9-6DEECEC1810E}" presName="hierRoot1" presStyleCnt="0">
        <dgm:presLayoutVars>
          <dgm:hierBranch val="init"/>
        </dgm:presLayoutVars>
      </dgm:prSet>
      <dgm:spPr/>
    </dgm:pt>
    <dgm:pt modelId="{0AEAE88D-3314-4194-9377-BD38B7DA9F3C}" type="pres">
      <dgm:prSet presAssocID="{7357C1AD-1C20-4803-92E9-6DEECEC1810E}" presName="rootComposite1" presStyleCnt="0"/>
      <dgm:spPr/>
    </dgm:pt>
    <dgm:pt modelId="{B45FC685-4090-4212-B555-D0D9987EA0E7}" type="pres">
      <dgm:prSet presAssocID="{7357C1AD-1C20-4803-92E9-6DEECEC1810E}" presName="rootText1" presStyleLbl="node0" presStyleIdx="0" presStyleCnt="1">
        <dgm:presLayoutVars>
          <dgm:chMax/>
          <dgm:chPref val="3"/>
        </dgm:presLayoutVars>
      </dgm:prSet>
      <dgm:spPr/>
    </dgm:pt>
    <dgm:pt modelId="{3560600E-6588-4A54-A0EA-D111A15D2011}" type="pres">
      <dgm:prSet presAssocID="{7357C1AD-1C20-4803-92E9-6DEECEC1810E}" presName="titleText1" presStyleLbl="fgAcc0" presStyleIdx="0" presStyleCnt="1">
        <dgm:presLayoutVars>
          <dgm:chMax val="0"/>
          <dgm:chPref val="0"/>
        </dgm:presLayoutVars>
      </dgm:prSet>
      <dgm:spPr/>
    </dgm:pt>
    <dgm:pt modelId="{021D7545-E6A0-4BE7-A7BE-F3EE03E336F3}" type="pres">
      <dgm:prSet presAssocID="{7357C1AD-1C20-4803-92E9-6DEECEC1810E}" presName="rootConnector1" presStyleLbl="node1" presStyleIdx="0" presStyleCnt="10"/>
      <dgm:spPr/>
    </dgm:pt>
    <dgm:pt modelId="{015C8D82-149E-488F-82FE-F399A8EAFD3B}" type="pres">
      <dgm:prSet presAssocID="{7357C1AD-1C20-4803-92E9-6DEECEC1810E}" presName="hierChild2" presStyleCnt="0"/>
      <dgm:spPr/>
    </dgm:pt>
    <dgm:pt modelId="{E0B44584-9D8B-436D-8634-E808D0CF9484}" type="pres">
      <dgm:prSet presAssocID="{E314A8FC-CB97-4CEC-82CF-F3072E8DBD6D}" presName="Name37" presStyleLbl="parChTrans1D2" presStyleIdx="0" presStyleCnt="7"/>
      <dgm:spPr/>
    </dgm:pt>
    <dgm:pt modelId="{CB07758A-0D09-41E8-8C59-D8D1BB1E92E2}" type="pres">
      <dgm:prSet presAssocID="{AE3AB459-4454-4408-810F-E5FA1905FDEF}" presName="hierRoot2" presStyleCnt="0">
        <dgm:presLayoutVars>
          <dgm:hierBranch val="init"/>
        </dgm:presLayoutVars>
      </dgm:prSet>
      <dgm:spPr/>
    </dgm:pt>
    <dgm:pt modelId="{02CB4DF3-41B5-440A-9896-1E17E560EF41}" type="pres">
      <dgm:prSet presAssocID="{AE3AB459-4454-4408-810F-E5FA1905FDEF}" presName="rootComposite" presStyleCnt="0"/>
      <dgm:spPr/>
    </dgm:pt>
    <dgm:pt modelId="{1376E633-4684-4A60-BD40-5C04D86DC54E}" type="pres">
      <dgm:prSet presAssocID="{AE3AB459-4454-4408-810F-E5FA1905FDEF}" presName="rootText" presStyleLbl="node1" presStyleIdx="0" presStyleCnt="10">
        <dgm:presLayoutVars>
          <dgm:chMax/>
          <dgm:chPref val="3"/>
        </dgm:presLayoutVars>
      </dgm:prSet>
      <dgm:spPr/>
    </dgm:pt>
    <dgm:pt modelId="{22885FC8-801B-4389-AC32-63DD46EF3872}" type="pres">
      <dgm:prSet presAssocID="{AE3AB459-4454-4408-810F-E5FA1905FDEF}" presName="titleText2" presStyleLbl="fgAcc1" presStyleIdx="0" presStyleCnt="10">
        <dgm:presLayoutVars>
          <dgm:chMax val="0"/>
          <dgm:chPref val="0"/>
        </dgm:presLayoutVars>
      </dgm:prSet>
      <dgm:spPr/>
    </dgm:pt>
    <dgm:pt modelId="{1498EB63-FB23-4FCB-B0DB-2BAD1AC551C2}" type="pres">
      <dgm:prSet presAssocID="{AE3AB459-4454-4408-810F-E5FA1905FDEF}" presName="rootConnector" presStyleLbl="node2" presStyleIdx="0" presStyleCnt="0"/>
      <dgm:spPr/>
    </dgm:pt>
    <dgm:pt modelId="{C174888C-7F86-4578-87B7-5230D6A1F9F6}" type="pres">
      <dgm:prSet presAssocID="{AE3AB459-4454-4408-810F-E5FA1905FDEF}" presName="hierChild4" presStyleCnt="0"/>
      <dgm:spPr/>
    </dgm:pt>
    <dgm:pt modelId="{12552F76-11C3-41CF-A76E-3A71E77F9F7B}" type="pres">
      <dgm:prSet presAssocID="{46DF8C49-081E-4985-B275-E16CDC438529}" presName="Name37" presStyleLbl="parChTrans1D3" presStyleIdx="0" presStyleCnt="1"/>
      <dgm:spPr/>
    </dgm:pt>
    <dgm:pt modelId="{42132FA3-100C-4B0A-88C9-5E814C5BBBCD}" type="pres">
      <dgm:prSet presAssocID="{C61A524C-BF5A-4F54-99E8-F29218995D35}" presName="hierRoot2" presStyleCnt="0">
        <dgm:presLayoutVars>
          <dgm:hierBranch val="init"/>
        </dgm:presLayoutVars>
      </dgm:prSet>
      <dgm:spPr/>
    </dgm:pt>
    <dgm:pt modelId="{C04C9070-DE3B-4F60-9CA5-43A0C4F3FA86}" type="pres">
      <dgm:prSet presAssocID="{C61A524C-BF5A-4F54-99E8-F29218995D35}" presName="rootComposite" presStyleCnt="0"/>
      <dgm:spPr/>
    </dgm:pt>
    <dgm:pt modelId="{364804F1-E7EB-4303-975C-F96CE7A569A1}" type="pres">
      <dgm:prSet presAssocID="{C61A524C-BF5A-4F54-99E8-F29218995D35}" presName="rootText" presStyleLbl="node1" presStyleIdx="1" presStyleCnt="10">
        <dgm:presLayoutVars>
          <dgm:chMax/>
          <dgm:chPref val="3"/>
        </dgm:presLayoutVars>
      </dgm:prSet>
      <dgm:spPr/>
    </dgm:pt>
    <dgm:pt modelId="{4B405A55-7998-425B-97BA-67498E9C9A7C}" type="pres">
      <dgm:prSet presAssocID="{C61A524C-BF5A-4F54-99E8-F29218995D35}" presName="titleText2" presStyleLbl="fgAcc1" presStyleIdx="1" presStyleCnt="10">
        <dgm:presLayoutVars>
          <dgm:chMax val="0"/>
          <dgm:chPref val="0"/>
        </dgm:presLayoutVars>
      </dgm:prSet>
      <dgm:spPr/>
    </dgm:pt>
    <dgm:pt modelId="{B6B000DF-3ADF-4A60-A1C1-9D8642FDFB41}" type="pres">
      <dgm:prSet presAssocID="{C61A524C-BF5A-4F54-99E8-F29218995D35}" presName="rootConnector" presStyleLbl="node3" presStyleIdx="0" presStyleCnt="0"/>
      <dgm:spPr/>
    </dgm:pt>
    <dgm:pt modelId="{34AE6C45-3AD6-4BE7-AB75-241C9B20EAF4}" type="pres">
      <dgm:prSet presAssocID="{C61A524C-BF5A-4F54-99E8-F29218995D35}" presName="hierChild4" presStyleCnt="0"/>
      <dgm:spPr/>
    </dgm:pt>
    <dgm:pt modelId="{ED70AAFA-80A9-4471-B936-5FC9E4C4D134}" type="pres">
      <dgm:prSet presAssocID="{0C5A2C7C-651B-4159-B440-7155292B7572}" presName="Name37" presStyleLbl="parChTrans1D4" presStyleIdx="0" presStyleCnt="2"/>
      <dgm:spPr/>
    </dgm:pt>
    <dgm:pt modelId="{78843B50-4721-45B9-8186-3940C2E2B118}" type="pres">
      <dgm:prSet presAssocID="{205FCCD7-DDF8-43E0-9B38-4E775C863A03}" presName="hierRoot2" presStyleCnt="0">
        <dgm:presLayoutVars>
          <dgm:hierBranch val="init"/>
        </dgm:presLayoutVars>
      </dgm:prSet>
      <dgm:spPr/>
    </dgm:pt>
    <dgm:pt modelId="{D445A9A6-EA3D-4051-B3E3-BEFDF4E46DA0}" type="pres">
      <dgm:prSet presAssocID="{205FCCD7-DDF8-43E0-9B38-4E775C863A03}" presName="rootComposite" presStyleCnt="0"/>
      <dgm:spPr/>
    </dgm:pt>
    <dgm:pt modelId="{F32F2F21-3BE1-4A69-9DAE-37B1E570D1C4}" type="pres">
      <dgm:prSet presAssocID="{205FCCD7-DDF8-43E0-9B38-4E775C863A03}" presName="rootText" presStyleLbl="node1" presStyleIdx="2" presStyleCnt="10">
        <dgm:presLayoutVars>
          <dgm:chMax/>
          <dgm:chPref val="3"/>
        </dgm:presLayoutVars>
      </dgm:prSet>
      <dgm:spPr/>
    </dgm:pt>
    <dgm:pt modelId="{FF197D9B-EE57-4AED-BFF4-F0BD14498CFE}" type="pres">
      <dgm:prSet presAssocID="{205FCCD7-DDF8-43E0-9B38-4E775C863A03}" presName="titleText2" presStyleLbl="fgAcc1" presStyleIdx="2" presStyleCnt="10">
        <dgm:presLayoutVars>
          <dgm:chMax val="0"/>
          <dgm:chPref val="0"/>
        </dgm:presLayoutVars>
      </dgm:prSet>
      <dgm:spPr/>
    </dgm:pt>
    <dgm:pt modelId="{527BD685-D21F-4CDF-BD25-BF2C2EDD83A4}" type="pres">
      <dgm:prSet presAssocID="{205FCCD7-DDF8-43E0-9B38-4E775C863A03}" presName="rootConnector" presStyleLbl="node4" presStyleIdx="0" presStyleCnt="0"/>
      <dgm:spPr/>
    </dgm:pt>
    <dgm:pt modelId="{DD19602F-7C5C-459A-9143-15FEEF3F1058}" type="pres">
      <dgm:prSet presAssocID="{205FCCD7-DDF8-43E0-9B38-4E775C863A03}" presName="hierChild4" presStyleCnt="0"/>
      <dgm:spPr/>
    </dgm:pt>
    <dgm:pt modelId="{F3190A99-2B6D-4B7D-8D88-656E6E78753C}" type="pres">
      <dgm:prSet presAssocID="{205FCCD7-DDF8-43E0-9B38-4E775C863A03}" presName="hierChild5" presStyleCnt="0"/>
      <dgm:spPr/>
    </dgm:pt>
    <dgm:pt modelId="{89E713C6-7885-4E26-85A2-D6DA3F02564C}" type="pres">
      <dgm:prSet presAssocID="{44C82CF2-879B-432A-82B6-B3BCEA0A1DCE}" presName="Name37" presStyleLbl="parChTrans1D4" presStyleIdx="1" presStyleCnt="2"/>
      <dgm:spPr/>
    </dgm:pt>
    <dgm:pt modelId="{E4401CF3-4268-450A-8D22-7BA6E418A2B8}" type="pres">
      <dgm:prSet presAssocID="{7D8DD523-F27D-4BE0-86EF-F7407ACAB69F}" presName="hierRoot2" presStyleCnt="0">
        <dgm:presLayoutVars>
          <dgm:hierBranch val="init"/>
        </dgm:presLayoutVars>
      </dgm:prSet>
      <dgm:spPr/>
    </dgm:pt>
    <dgm:pt modelId="{1194A0CD-E0FE-408F-944B-A347953DD751}" type="pres">
      <dgm:prSet presAssocID="{7D8DD523-F27D-4BE0-86EF-F7407ACAB69F}" presName="rootComposite" presStyleCnt="0"/>
      <dgm:spPr/>
    </dgm:pt>
    <dgm:pt modelId="{C3BED857-2738-4AFE-AA22-4A4A391680DB}" type="pres">
      <dgm:prSet presAssocID="{7D8DD523-F27D-4BE0-86EF-F7407ACAB69F}" presName="rootText" presStyleLbl="node1" presStyleIdx="3" presStyleCnt="10">
        <dgm:presLayoutVars>
          <dgm:chMax/>
          <dgm:chPref val="3"/>
        </dgm:presLayoutVars>
      </dgm:prSet>
      <dgm:spPr/>
    </dgm:pt>
    <dgm:pt modelId="{1E1C3BAA-0E06-4E5C-9B18-74EC050FAF62}" type="pres">
      <dgm:prSet presAssocID="{7D8DD523-F27D-4BE0-86EF-F7407ACAB69F}" presName="titleText2" presStyleLbl="fgAcc1" presStyleIdx="3" presStyleCnt="10">
        <dgm:presLayoutVars>
          <dgm:chMax val="0"/>
          <dgm:chPref val="0"/>
        </dgm:presLayoutVars>
      </dgm:prSet>
      <dgm:spPr/>
    </dgm:pt>
    <dgm:pt modelId="{C99F408B-150A-4BBC-893E-FE3A845539DB}" type="pres">
      <dgm:prSet presAssocID="{7D8DD523-F27D-4BE0-86EF-F7407ACAB69F}" presName="rootConnector" presStyleLbl="node4" presStyleIdx="0" presStyleCnt="0"/>
      <dgm:spPr/>
    </dgm:pt>
    <dgm:pt modelId="{31C031E5-EC39-4F4E-ABB5-C2614042A5BE}" type="pres">
      <dgm:prSet presAssocID="{7D8DD523-F27D-4BE0-86EF-F7407ACAB69F}" presName="hierChild4" presStyleCnt="0"/>
      <dgm:spPr/>
    </dgm:pt>
    <dgm:pt modelId="{E61DC876-4D93-4D5A-8DFC-63267897E42C}" type="pres">
      <dgm:prSet presAssocID="{7D8DD523-F27D-4BE0-86EF-F7407ACAB69F}" presName="hierChild5" presStyleCnt="0"/>
      <dgm:spPr/>
    </dgm:pt>
    <dgm:pt modelId="{4F0BDC89-904F-466F-9E43-20CD17C2DC47}" type="pres">
      <dgm:prSet presAssocID="{C61A524C-BF5A-4F54-99E8-F29218995D35}" presName="hierChild5" presStyleCnt="0"/>
      <dgm:spPr/>
    </dgm:pt>
    <dgm:pt modelId="{6E521EF4-8AA7-4342-A13A-D999D8274266}" type="pres">
      <dgm:prSet presAssocID="{AE3AB459-4454-4408-810F-E5FA1905FDEF}" presName="hierChild5" presStyleCnt="0"/>
      <dgm:spPr/>
    </dgm:pt>
    <dgm:pt modelId="{8F44CC26-F402-415D-9F36-4915C3EB97AD}" type="pres">
      <dgm:prSet presAssocID="{EDC37B07-BAA2-42B6-9EC5-046ADBE58E21}" presName="Name37" presStyleLbl="parChTrans1D2" presStyleIdx="1" presStyleCnt="7"/>
      <dgm:spPr/>
    </dgm:pt>
    <dgm:pt modelId="{C32FFCDC-383A-42B9-9BBD-6900BB266891}" type="pres">
      <dgm:prSet presAssocID="{85E40A08-5207-4248-A2EA-752F77861E8E}" presName="hierRoot2" presStyleCnt="0">
        <dgm:presLayoutVars>
          <dgm:hierBranch val="init"/>
        </dgm:presLayoutVars>
      </dgm:prSet>
      <dgm:spPr/>
    </dgm:pt>
    <dgm:pt modelId="{4A482BA4-864F-410D-9751-DF7185CC3CCE}" type="pres">
      <dgm:prSet presAssocID="{85E40A08-5207-4248-A2EA-752F77861E8E}" presName="rootComposite" presStyleCnt="0"/>
      <dgm:spPr/>
    </dgm:pt>
    <dgm:pt modelId="{0B2B4CF6-0AB0-4D08-B19D-A3B7FA6D7578}" type="pres">
      <dgm:prSet presAssocID="{85E40A08-5207-4248-A2EA-752F77861E8E}" presName="rootText" presStyleLbl="node1" presStyleIdx="4" presStyleCnt="10">
        <dgm:presLayoutVars>
          <dgm:chMax/>
          <dgm:chPref val="3"/>
        </dgm:presLayoutVars>
      </dgm:prSet>
      <dgm:spPr/>
    </dgm:pt>
    <dgm:pt modelId="{F82D4E3B-7B5A-4CF3-99A0-6BC11523764E}" type="pres">
      <dgm:prSet presAssocID="{85E40A08-5207-4248-A2EA-752F77861E8E}" presName="titleText2" presStyleLbl="fgAcc1" presStyleIdx="4" presStyleCnt="10">
        <dgm:presLayoutVars>
          <dgm:chMax val="0"/>
          <dgm:chPref val="0"/>
        </dgm:presLayoutVars>
      </dgm:prSet>
      <dgm:spPr/>
    </dgm:pt>
    <dgm:pt modelId="{F8462A58-DE79-43BB-8CA7-32652E204BAB}" type="pres">
      <dgm:prSet presAssocID="{85E40A08-5207-4248-A2EA-752F77861E8E}" presName="rootConnector" presStyleLbl="node2" presStyleIdx="0" presStyleCnt="0"/>
      <dgm:spPr/>
    </dgm:pt>
    <dgm:pt modelId="{1EED9144-DA58-4756-8037-FC867F052ECA}" type="pres">
      <dgm:prSet presAssocID="{85E40A08-5207-4248-A2EA-752F77861E8E}" presName="hierChild4" presStyleCnt="0"/>
      <dgm:spPr/>
    </dgm:pt>
    <dgm:pt modelId="{30814C71-56B5-4538-B149-EE330E94B77C}" type="pres">
      <dgm:prSet presAssocID="{85E40A08-5207-4248-A2EA-752F77861E8E}" presName="hierChild5" presStyleCnt="0"/>
      <dgm:spPr/>
    </dgm:pt>
    <dgm:pt modelId="{BF9568D5-3DD9-4082-BC17-D6B2CCBB79CF}" type="pres">
      <dgm:prSet presAssocID="{B94C63A4-965C-4930-B829-F87BD78287F1}" presName="Name37" presStyleLbl="parChTrans1D2" presStyleIdx="2" presStyleCnt="7"/>
      <dgm:spPr/>
    </dgm:pt>
    <dgm:pt modelId="{03C101BD-7408-4A5A-979E-C57DD40E2126}" type="pres">
      <dgm:prSet presAssocID="{7C68D4E1-DCA2-426F-BD2C-D3B47825513E}" presName="hierRoot2" presStyleCnt="0">
        <dgm:presLayoutVars>
          <dgm:hierBranch val="init"/>
        </dgm:presLayoutVars>
      </dgm:prSet>
      <dgm:spPr/>
    </dgm:pt>
    <dgm:pt modelId="{871DA699-CF17-4086-8197-6EA84968628D}" type="pres">
      <dgm:prSet presAssocID="{7C68D4E1-DCA2-426F-BD2C-D3B47825513E}" presName="rootComposite" presStyleCnt="0"/>
      <dgm:spPr/>
    </dgm:pt>
    <dgm:pt modelId="{549A3A64-893B-409B-98F1-B16482076DC7}" type="pres">
      <dgm:prSet presAssocID="{7C68D4E1-DCA2-426F-BD2C-D3B47825513E}" presName="rootText" presStyleLbl="node1" presStyleIdx="5" presStyleCnt="10">
        <dgm:presLayoutVars>
          <dgm:chMax/>
          <dgm:chPref val="3"/>
        </dgm:presLayoutVars>
      </dgm:prSet>
      <dgm:spPr/>
    </dgm:pt>
    <dgm:pt modelId="{3F035AEA-BA11-4B67-9A28-68E83385CE7B}" type="pres">
      <dgm:prSet presAssocID="{7C68D4E1-DCA2-426F-BD2C-D3B47825513E}" presName="titleText2" presStyleLbl="fgAcc1" presStyleIdx="5" presStyleCnt="10">
        <dgm:presLayoutVars>
          <dgm:chMax val="0"/>
          <dgm:chPref val="0"/>
        </dgm:presLayoutVars>
      </dgm:prSet>
      <dgm:spPr/>
    </dgm:pt>
    <dgm:pt modelId="{55216061-C8D9-493F-A223-97562F79644C}" type="pres">
      <dgm:prSet presAssocID="{7C68D4E1-DCA2-426F-BD2C-D3B47825513E}" presName="rootConnector" presStyleLbl="node2" presStyleIdx="0" presStyleCnt="0"/>
      <dgm:spPr/>
    </dgm:pt>
    <dgm:pt modelId="{6371FD9F-7DFC-4918-B02B-5680E1FBB8F0}" type="pres">
      <dgm:prSet presAssocID="{7C68D4E1-DCA2-426F-BD2C-D3B47825513E}" presName="hierChild4" presStyleCnt="0"/>
      <dgm:spPr/>
    </dgm:pt>
    <dgm:pt modelId="{34C9468E-E184-4F7A-BC5D-3E25CCF01FB0}" type="pres">
      <dgm:prSet presAssocID="{7C68D4E1-DCA2-426F-BD2C-D3B47825513E}" presName="hierChild5" presStyleCnt="0"/>
      <dgm:spPr/>
    </dgm:pt>
    <dgm:pt modelId="{EA96F47F-FC54-43C6-B337-C879576D70E5}" type="pres">
      <dgm:prSet presAssocID="{88AFCBB2-6CBD-4F24-8ABA-EDCCDE7F05C2}" presName="Name37" presStyleLbl="parChTrans1D2" presStyleIdx="3" presStyleCnt="7"/>
      <dgm:spPr/>
    </dgm:pt>
    <dgm:pt modelId="{5493E31B-7415-4A01-8884-8FBADE11FFA1}" type="pres">
      <dgm:prSet presAssocID="{FA1391D0-C2DB-4A51-A66B-BB638E7E0B40}" presName="hierRoot2" presStyleCnt="0">
        <dgm:presLayoutVars>
          <dgm:hierBranch val="init"/>
        </dgm:presLayoutVars>
      </dgm:prSet>
      <dgm:spPr/>
    </dgm:pt>
    <dgm:pt modelId="{E8B70C5C-A9A0-488B-993E-562F75B63062}" type="pres">
      <dgm:prSet presAssocID="{FA1391D0-C2DB-4A51-A66B-BB638E7E0B40}" presName="rootComposite" presStyleCnt="0"/>
      <dgm:spPr/>
    </dgm:pt>
    <dgm:pt modelId="{FDB19764-890C-440B-8D5F-8A176168CBAD}" type="pres">
      <dgm:prSet presAssocID="{FA1391D0-C2DB-4A51-A66B-BB638E7E0B40}" presName="rootText" presStyleLbl="node1" presStyleIdx="6" presStyleCnt="10">
        <dgm:presLayoutVars>
          <dgm:chMax/>
          <dgm:chPref val="3"/>
        </dgm:presLayoutVars>
      </dgm:prSet>
      <dgm:spPr/>
    </dgm:pt>
    <dgm:pt modelId="{EB4B36A8-ECC6-4369-AFAE-99E097943A4C}" type="pres">
      <dgm:prSet presAssocID="{FA1391D0-C2DB-4A51-A66B-BB638E7E0B40}" presName="titleText2" presStyleLbl="fgAcc1" presStyleIdx="6" presStyleCnt="10">
        <dgm:presLayoutVars>
          <dgm:chMax val="0"/>
          <dgm:chPref val="0"/>
        </dgm:presLayoutVars>
      </dgm:prSet>
      <dgm:spPr/>
    </dgm:pt>
    <dgm:pt modelId="{4D20AA17-963C-4168-A240-E6E7A564FFC1}" type="pres">
      <dgm:prSet presAssocID="{FA1391D0-C2DB-4A51-A66B-BB638E7E0B40}" presName="rootConnector" presStyleLbl="node2" presStyleIdx="0" presStyleCnt="0"/>
      <dgm:spPr/>
    </dgm:pt>
    <dgm:pt modelId="{B957114C-94AF-4282-A785-A042C5240548}" type="pres">
      <dgm:prSet presAssocID="{FA1391D0-C2DB-4A51-A66B-BB638E7E0B40}" presName="hierChild4" presStyleCnt="0"/>
      <dgm:spPr/>
    </dgm:pt>
    <dgm:pt modelId="{84ACD51E-FACE-487B-B708-E0D02643ED93}" type="pres">
      <dgm:prSet presAssocID="{FA1391D0-C2DB-4A51-A66B-BB638E7E0B40}" presName="hierChild5" presStyleCnt="0"/>
      <dgm:spPr/>
    </dgm:pt>
    <dgm:pt modelId="{B5E636D0-A132-4372-A558-1D48F512634F}" type="pres">
      <dgm:prSet presAssocID="{EFCDF474-F138-4C2C-B885-DB6A07F63F7E}" presName="Name37" presStyleLbl="parChTrans1D2" presStyleIdx="4" presStyleCnt="7"/>
      <dgm:spPr/>
    </dgm:pt>
    <dgm:pt modelId="{B5A11BEB-5745-4F3D-B346-CC44F444C712}" type="pres">
      <dgm:prSet presAssocID="{5CCC03E3-3B43-409F-95BC-709DD8C7250B}" presName="hierRoot2" presStyleCnt="0">
        <dgm:presLayoutVars>
          <dgm:hierBranch val="init"/>
        </dgm:presLayoutVars>
      </dgm:prSet>
      <dgm:spPr/>
    </dgm:pt>
    <dgm:pt modelId="{5F787EE6-AD3F-4D70-A6B6-B0396794A783}" type="pres">
      <dgm:prSet presAssocID="{5CCC03E3-3B43-409F-95BC-709DD8C7250B}" presName="rootComposite" presStyleCnt="0"/>
      <dgm:spPr/>
    </dgm:pt>
    <dgm:pt modelId="{3316001A-AA41-4FC1-BF2C-D40BE1EDB009}" type="pres">
      <dgm:prSet presAssocID="{5CCC03E3-3B43-409F-95BC-709DD8C7250B}" presName="rootText" presStyleLbl="node1" presStyleIdx="7" presStyleCnt="10">
        <dgm:presLayoutVars>
          <dgm:chMax/>
          <dgm:chPref val="3"/>
        </dgm:presLayoutVars>
      </dgm:prSet>
      <dgm:spPr/>
    </dgm:pt>
    <dgm:pt modelId="{FBB1159B-2036-4782-B05A-E1EB7B5F6960}" type="pres">
      <dgm:prSet presAssocID="{5CCC03E3-3B43-409F-95BC-709DD8C7250B}" presName="titleText2" presStyleLbl="fgAcc1" presStyleIdx="7" presStyleCnt="10">
        <dgm:presLayoutVars>
          <dgm:chMax val="0"/>
          <dgm:chPref val="0"/>
        </dgm:presLayoutVars>
      </dgm:prSet>
      <dgm:spPr/>
    </dgm:pt>
    <dgm:pt modelId="{1A4B2E02-6748-4743-8A32-B6973257621C}" type="pres">
      <dgm:prSet presAssocID="{5CCC03E3-3B43-409F-95BC-709DD8C7250B}" presName="rootConnector" presStyleLbl="node2" presStyleIdx="0" presStyleCnt="0"/>
      <dgm:spPr/>
    </dgm:pt>
    <dgm:pt modelId="{5FED8FAA-90EE-4976-8495-5672DEBCA460}" type="pres">
      <dgm:prSet presAssocID="{5CCC03E3-3B43-409F-95BC-709DD8C7250B}" presName="hierChild4" presStyleCnt="0"/>
      <dgm:spPr/>
    </dgm:pt>
    <dgm:pt modelId="{CBF6B4F9-85B7-44EA-A9A1-110229E48F8E}" type="pres">
      <dgm:prSet presAssocID="{5CCC03E3-3B43-409F-95BC-709DD8C7250B}" presName="hierChild5" presStyleCnt="0"/>
      <dgm:spPr/>
    </dgm:pt>
    <dgm:pt modelId="{6FCEC968-351E-4B33-8BCA-C7F62AA83B6F}" type="pres">
      <dgm:prSet presAssocID="{25B74724-6796-41B0-8876-B7827D695EA4}" presName="Name37" presStyleLbl="parChTrans1D2" presStyleIdx="5" presStyleCnt="7"/>
      <dgm:spPr/>
    </dgm:pt>
    <dgm:pt modelId="{0EB9CA36-5E3A-40AB-BF57-6C8AE2305197}" type="pres">
      <dgm:prSet presAssocID="{05DFFD89-1D50-4970-A32B-9FC261D2DD18}" presName="hierRoot2" presStyleCnt="0">
        <dgm:presLayoutVars>
          <dgm:hierBranch val="init"/>
        </dgm:presLayoutVars>
      </dgm:prSet>
      <dgm:spPr/>
    </dgm:pt>
    <dgm:pt modelId="{A5B72CCC-8E62-44DD-AE9F-507CA4734589}" type="pres">
      <dgm:prSet presAssocID="{05DFFD89-1D50-4970-A32B-9FC261D2DD18}" presName="rootComposite" presStyleCnt="0"/>
      <dgm:spPr/>
    </dgm:pt>
    <dgm:pt modelId="{8DB74AB1-B29F-4070-AFF3-1AA4975FA15C}" type="pres">
      <dgm:prSet presAssocID="{05DFFD89-1D50-4970-A32B-9FC261D2DD18}" presName="rootText" presStyleLbl="node1" presStyleIdx="8" presStyleCnt="10">
        <dgm:presLayoutVars>
          <dgm:chMax/>
          <dgm:chPref val="3"/>
        </dgm:presLayoutVars>
      </dgm:prSet>
      <dgm:spPr/>
    </dgm:pt>
    <dgm:pt modelId="{A9D20C58-3ECF-4246-9832-91707D1EDBC1}" type="pres">
      <dgm:prSet presAssocID="{05DFFD89-1D50-4970-A32B-9FC261D2DD18}" presName="titleText2" presStyleLbl="fgAcc1" presStyleIdx="8" presStyleCnt="10">
        <dgm:presLayoutVars>
          <dgm:chMax val="0"/>
          <dgm:chPref val="0"/>
        </dgm:presLayoutVars>
      </dgm:prSet>
      <dgm:spPr/>
    </dgm:pt>
    <dgm:pt modelId="{6BED16D1-2F66-4054-810B-32F0AEB21B81}" type="pres">
      <dgm:prSet presAssocID="{05DFFD89-1D50-4970-A32B-9FC261D2DD18}" presName="rootConnector" presStyleLbl="node2" presStyleIdx="0" presStyleCnt="0"/>
      <dgm:spPr/>
    </dgm:pt>
    <dgm:pt modelId="{24DCCD5B-041B-423E-BB5D-87B62BE289CB}" type="pres">
      <dgm:prSet presAssocID="{05DFFD89-1D50-4970-A32B-9FC261D2DD18}" presName="hierChild4" presStyleCnt="0"/>
      <dgm:spPr/>
    </dgm:pt>
    <dgm:pt modelId="{5AD8681A-C857-4E1D-8F42-DECA5CB4CED9}" type="pres">
      <dgm:prSet presAssocID="{05DFFD89-1D50-4970-A32B-9FC261D2DD18}" presName="hierChild5" presStyleCnt="0"/>
      <dgm:spPr/>
    </dgm:pt>
    <dgm:pt modelId="{D6A4F9C3-4D2C-4D21-937F-203D11ECF6B8}" type="pres">
      <dgm:prSet presAssocID="{B9670EC2-E852-40D2-939E-F44227E37E93}" presName="Name37" presStyleLbl="parChTrans1D2" presStyleIdx="6" presStyleCnt="7"/>
      <dgm:spPr/>
    </dgm:pt>
    <dgm:pt modelId="{56243D4C-1E7C-4272-AE9A-249542ECCF34}" type="pres">
      <dgm:prSet presAssocID="{FC27F24A-C85B-4DBF-B8AC-75C83AF44260}" presName="hierRoot2" presStyleCnt="0">
        <dgm:presLayoutVars>
          <dgm:hierBranch val="init"/>
        </dgm:presLayoutVars>
      </dgm:prSet>
      <dgm:spPr/>
    </dgm:pt>
    <dgm:pt modelId="{CEBF9F79-5D6A-45D9-9A8C-AAEADEB053C0}" type="pres">
      <dgm:prSet presAssocID="{FC27F24A-C85B-4DBF-B8AC-75C83AF44260}" presName="rootComposite" presStyleCnt="0"/>
      <dgm:spPr/>
    </dgm:pt>
    <dgm:pt modelId="{28CA9224-8659-4952-B9D3-07F8C90B7FA7}" type="pres">
      <dgm:prSet presAssocID="{FC27F24A-C85B-4DBF-B8AC-75C83AF44260}" presName="rootText" presStyleLbl="node1" presStyleIdx="9" presStyleCnt="10">
        <dgm:presLayoutVars>
          <dgm:chMax/>
          <dgm:chPref val="3"/>
        </dgm:presLayoutVars>
      </dgm:prSet>
      <dgm:spPr/>
    </dgm:pt>
    <dgm:pt modelId="{2F6CC8B9-4EAF-48BC-82F9-6A82FFC08042}" type="pres">
      <dgm:prSet presAssocID="{FC27F24A-C85B-4DBF-B8AC-75C83AF44260}" presName="titleText2" presStyleLbl="fgAcc1" presStyleIdx="9" presStyleCnt="10">
        <dgm:presLayoutVars>
          <dgm:chMax val="0"/>
          <dgm:chPref val="0"/>
        </dgm:presLayoutVars>
      </dgm:prSet>
      <dgm:spPr/>
    </dgm:pt>
    <dgm:pt modelId="{0F7AB912-36D2-4B40-B162-1C35538CB5C2}" type="pres">
      <dgm:prSet presAssocID="{FC27F24A-C85B-4DBF-B8AC-75C83AF44260}" presName="rootConnector" presStyleLbl="node2" presStyleIdx="0" presStyleCnt="0"/>
      <dgm:spPr/>
    </dgm:pt>
    <dgm:pt modelId="{004D6B5F-A5A4-4F31-AADD-816456C7E8A8}" type="pres">
      <dgm:prSet presAssocID="{FC27F24A-C85B-4DBF-B8AC-75C83AF44260}" presName="hierChild4" presStyleCnt="0"/>
      <dgm:spPr/>
    </dgm:pt>
    <dgm:pt modelId="{296A4B50-DED6-47C8-A979-0B4CCEB4D7CA}" type="pres">
      <dgm:prSet presAssocID="{FC27F24A-C85B-4DBF-B8AC-75C83AF44260}" presName="hierChild5" presStyleCnt="0"/>
      <dgm:spPr/>
    </dgm:pt>
    <dgm:pt modelId="{56DBC970-CBCD-483A-ACAE-0173587024E5}" type="pres">
      <dgm:prSet presAssocID="{7357C1AD-1C20-4803-92E9-6DEECEC1810E}" presName="hierChild3" presStyleCnt="0"/>
      <dgm:spPr/>
    </dgm:pt>
  </dgm:ptLst>
  <dgm:cxnLst>
    <dgm:cxn modelId="{08011702-CC5E-40B3-8874-A778AC3F5AEA}" type="presOf" srcId="{FA1391D0-C2DB-4A51-A66B-BB638E7E0B40}" destId="{FDB19764-890C-440B-8D5F-8A176168CBAD}" srcOrd="0" destOrd="0" presId="urn:microsoft.com/office/officeart/2008/layout/NameandTitleOrganizationalChart"/>
    <dgm:cxn modelId="{B46CD306-654A-464E-BCB0-26E5AC04DB57}" type="presOf" srcId="{688C67EF-8748-4B2F-AFFD-A8DA16F4A147}" destId="{4B405A55-7998-425B-97BA-67498E9C9A7C}" srcOrd="0" destOrd="0" presId="urn:microsoft.com/office/officeart/2008/layout/NameandTitleOrganizationalChart"/>
    <dgm:cxn modelId="{9798C007-5C80-4F74-A842-DCB43FA96797}" srcId="{C61A524C-BF5A-4F54-99E8-F29218995D35}" destId="{7D8DD523-F27D-4BE0-86EF-F7407ACAB69F}" srcOrd="1" destOrd="0" parTransId="{44C82CF2-879B-432A-82B6-B3BCEA0A1DCE}" sibTransId="{DF05DB1C-76EF-49D9-93F1-737E41F27D76}"/>
    <dgm:cxn modelId="{B6C2EA07-44AB-4196-92BD-62DEB879E2D2}" type="presOf" srcId="{205FCCD7-DDF8-43E0-9B38-4E775C863A03}" destId="{F32F2F21-3BE1-4A69-9DAE-37B1E570D1C4}" srcOrd="0" destOrd="0" presId="urn:microsoft.com/office/officeart/2008/layout/NameandTitleOrganizationalChart"/>
    <dgm:cxn modelId="{F1EC5A0C-89F4-4BDF-B2ED-87086315EB7E}" srcId="{855FD841-6EE7-4CE8-9D08-2A93D5B23745}" destId="{7357C1AD-1C20-4803-92E9-6DEECEC1810E}" srcOrd="0" destOrd="0" parTransId="{9F39B4D5-6F51-4643-A577-E655B78BFCE2}" sibTransId="{7CFDC6EE-0D3C-44C7-8006-91733A5E946F}"/>
    <dgm:cxn modelId="{772CBB0C-99C9-4A08-8B03-A51A6F2A9655}" type="presOf" srcId="{C61A524C-BF5A-4F54-99E8-F29218995D35}" destId="{364804F1-E7EB-4303-975C-F96CE7A569A1}" srcOrd="0" destOrd="0" presId="urn:microsoft.com/office/officeart/2008/layout/NameandTitleOrganizationalChart"/>
    <dgm:cxn modelId="{B3C47D16-3F03-40D9-9643-9A62D4967F90}" type="presOf" srcId="{EDB8673D-F64A-4473-9018-3405D923EA5B}" destId="{A9D20C58-3ECF-4246-9832-91707D1EDBC1}" srcOrd="0" destOrd="0" presId="urn:microsoft.com/office/officeart/2008/layout/NameandTitleOrganizationalChart"/>
    <dgm:cxn modelId="{40749720-201E-4C04-9FAF-4CA33662F0C2}" srcId="{7357C1AD-1C20-4803-92E9-6DEECEC1810E}" destId="{5CCC03E3-3B43-409F-95BC-709DD8C7250B}" srcOrd="4" destOrd="0" parTransId="{EFCDF474-F138-4C2C-B885-DB6A07F63F7E}" sibTransId="{988A0C58-60EF-4423-9E77-1143567EDE4A}"/>
    <dgm:cxn modelId="{C22E642B-C693-4C13-8CFB-7FB5CC1A7E56}" type="presOf" srcId="{5CCC03E3-3B43-409F-95BC-709DD8C7250B}" destId="{1A4B2E02-6748-4743-8A32-B6973257621C}" srcOrd="1" destOrd="0" presId="urn:microsoft.com/office/officeart/2008/layout/NameandTitleOrganizationalChart"/>
    <dgm:cxn modelId="{7EA15730-7057-4FA4-8C8F-2CF70EA66BA1}" type="presOf" srcId="{7C68D4E1-DCA2-426F-BD2C-D3B47825513E}" destId="{549A3A64-893B-409B-98F1-B16482076DC7}" srcOrd="0" destOrd="0" presId="urn:microsoft.com/office/officeart/2008/layout/NameandTitleOrganizationalChart"/>
    <dgm:cxn modelId="{6759A130-8C0E-4808-BB07-757D6CF85662}" type="presOf" srcId="{AE3AB459-4454-4408-810F-E5FA1905FDEF}" destId="{1376E633-4684-4A60-BD40-5C04D86DC54E}" srcOrd="0" destOrd="0" presId="urn:microsoft.com/office/officeart/2008/layout/NameandTitleOrganizationalChart"/>
    <dgm:cxn modelId="{F8113B37-1050-4D28-8AAF-99FB4EA5F860}" srcId="{7357C1AD-1C20-4803-92E9-6DEECEC1810E}" destId="{85E40A08-5207-4248-A2EA-752F77861E8E}" srcOrd="1" destOrd="0" parTransId="{EDC37B07-BAA2-42B6-9EC5-046ADBE58E21}" sibTransId="{7D56511B-3793-4F94-BF98-767B0EE1EE73}"/>
    <dgm:cxn modelId="{B75D163A-5119-4AA3-A012-B146204A91A0}" type="presOf" srcId="{C61A524C-BF5A-4F54-99E8-F29218995D35}" destId="{B6B000DF-3ADF-4A60-A1C1-9D8642FDFB41}" srcOrd="1" destOrd="0" presId="urn:microsoft.com/office/officeart/2008/layout/NameandTitleOrganizationalChart"/>
    <dgm:cxn modelId="{9A0D9D3B-FF29-4339-841D-0EF6E92EEA8B}" srcId="{7357C1AD-1C20-4803-92E9-6DEECEC1810E}" destId="{7C68D4E1-DCA2-426F-BD2C-D3B47825513E}" srcOrd="2" destOrd="0" parTransId="{B94C63A4-965C-4930-B829-F87BD78287F1}" sibTransId="{2D8ECFA0-A96B-4EBE-9CAE-4DF0B2417772}"/>
    <dgm:cxn modelId="{04AC1A5C-35CE-46C0-9326-B87F9945B0D0}" type="presOf" srcId="{85E40A08-5207-4248-A2EA-752F77861E8E}" destId="{0B2B4CF6-0AB0-4D08-B19D-A3B7FA6D7578}" srcOrd="0" destOrd="0" presId="urn:microsoft.com/office/officeart/2008/layout/NameandTitleOrganizationalChart"/>
    <dgm:cxn modelId="{D2EEAA5C-8AE5-453D-B2AE-5D214C4B5638}" type="presOf" srcId="{2D8ECFA0-A96B-4EBE-9CAE-4DF0B2417772}" destId="{3F035AEA-BA11-4B67-9A28-68E83385CE7B}" srcOrd="0" destOrd="0" presId="urn:microsoft.com/office/officeart/2008/layout/NameandTitleOrganizationalChart"/>
    <dgm:cxn modelId="{BD84525D-1B22-41D0-AA5E-FFCFA5B5DE17}" type="presOf" srcId="{7C68D4E1-DCA2-426F-BD2C-D3B47825513E}" destId="{55216061-C8D9-493F-A223-97562F79644C}" srcOrd="1" destOrd="0" presId="urn:microsoft.com/office/officeart/2008/layout/NameandTitleOrganizationalChart"/>
    <dgm:cxn modelId="{0732E05E-290E-4AC3-AF4F-CED8E1625DA3}" type="presOf" srcId="{E314A8FC-CB97-4CEC-82CF-F3072E8DBD6D}" destId="{E0B44584-9D8B-436D-8634-E808D0CF9484}" srcOrd="0" destOrd="0" presId="urn:microsoft.com/office/officeart/2008/layout/NameandTitleOrganizationalChart"/>
    <dgm:cxn modelId="{0CCBC065-05C8-476C-ABDC-7CF9B00037DC}" type="presOf" srcId="{7B51154F-65E0-4992-BAF0-6C1FE1176D6A}" destId="{22885FC8-801B-4389-AC32-63DD46EF3872}" srcOrd="0" destOrd="0" presId="urn:microsoft.com/office/officeart/2008/layout/NameandTitleOrganizationalChart"/>
    <dgm:cxn modelId="{7071DC65-3D57-47E4-9599-4E24D376AF1E}" type="presOf" srcId="{05DFFD89-1D50-4970-A32B-9FC261D2DD18}" destId="{8DB74AB1-B29F-4070-AFF3-1AA4975FA15C}" srcOrd="0" destOrd="0" presId="urn:microsoft.com/office/officeart/2008/layout/NameandTitleOrganizationalChart"/>
    <dgm:cxn modelId="{45AF3A6B-F8E2-45C1-A88B-815B4C159B81}" type="presOf" srcId="{5CCC03E3-3B43-409F-95BC-709DD8C7250B}" destId="{3316001A-AA41-4FC1-BF2C-D40BE1EDB009}" srcOrd="0" destOrd="0" presId="urn:microsoft.com/office/officeart/2008/layout/NameandTitleOrganizationalChart"/>
    <dgm:cxn modelId="{DF76514F-7F8D-4684-8E3D-A1EBDE4F20A8}" type="presOf" srcId="{44C82CF2-879B-432A-82B6-B3BCEA0A1DCE}" destId="{89E713C6-7885-4E26-85A2-D6DA3F02564C}" srcOrd="0" destOrd="0" presId="urn:microsoft.com/office/officeart/2008/layout/NameandTitleOrganizationalChart"/>
    <dgm:cxn modelId="{A2C5DF74-F70C-4991-BBCB-77876E855CA1}" type="presOf" srcId="{DF05DB1C-76EF-49D9-93F1-737E41F27D76}" destId="{1E1C3BAA-0E06-4E5C-9B18-74EC050FAF62}" srcOrd="0" destOrd="0" presId="urn:microsoft.com/office/officeart/2008/layout/NameandTitleOrganizationalChart"/>
    <dgm:cxn modelId="{259EE174-156E-44BA-86A8-A06D96F70B36}" type="presOf" srcId="{85E40A08-5207-4248-A2EA-752F77861E8E}" destId="{F8462A58-DE79-43BB-8CA7-32652E204BAB}" srcOrd="1" destOrd="0" presId="urn:microsoft.com/office/officeart/2008/layout/NameandTitleOrganizationalChart"/>
    <dgm:cxn modelId="{D7536355-676A-4678-BADC-3FD076F77531}" type="presOf" srcId="{FA1391D0-C2DB-4A51-A66B-BB638E7E0B40}" destId="{4D20AA17-963C-4168-A240-E6E7A564FFC1}" srcOrd="1" destOrd="0" presId="urn:microsoft.com/office/officeart/2008/layout/NameandTitleOrganizationalChart"/>
    <dgm:cxn modelId="{5FE0D179-AC01-4B90-8715-E65A685FC635}" type="presOf" srcId="{B9670EC2-E852-40D2-939E-F44227E37E93}" destId="{D6A4F9C3-4D2C-4D21-937F-203D11ECF6B8}" srcOrd="0" destOrd="0" presId="urn:microsoft.com/office/officeart/2008/layout/NameandTitleOrganizationalChart"/>
    <dgm:cxn modelId="{4B33E37B-806F-4A1C-9E72-B4F8568FC847}" type="presOf" srcId="{7D56511B-3793-4F94-BF98-767B0EE1EE73}" destId="{F82D4E3B-7B5A-4CF3-99A0-6BC11523764E}" srcOrd="0" destOrd="0" presId="urn:microsoft.com/office/officeart/2008/layout/NameandTitleOrganizationalChart"/>
    <dgm:cxn modelId="{E1D7437F-D84C-4812-BBC4-3943EE3E1082}" srcId="{7357C1AD-1C20-4803-92E9-6DEECEC1810E}" destId="{05DFFD89-1D50-4970-A32B-9FC261D2DD18}" srcOrd="5" destOrd="0" parTransId="{25B74724-6796-41B0-8876-B7827D695EA4}" sibTransId="{EDB8673D-F64A-4473-9018-3405D923EA5B}"/>
    <dgm:cxn modelId="{90C6F380-4607-4892-ACA3-FD8D69496F0A}" type="presOf" srcId="{7D5E832A-DF05-4AFA-A093-7904AE556635}" destId="{2F6CC8B9-4EAF-48BC-82F9-6A82FFC08042}" srcOrd="0" destOrd="0" presId="urn:microsoft.com/office/officeart/2008/layout/NameandTitleOrganizationalChart"/>
    <dgm:cxn modelId="{98D99A86-3895-45ED-8836-77ED413FA614}" srcId="{7357C1AD-1C20-4803-92E9-6DEECEC1810E}" destId="{AE3AB459-4454-4408-810F-E5FA1905FDEF}" srcOrd="0" destOrd="0" parTransId="{E314A8FC-CB97-4CEC-82CF-F3072E8DBD6D}" sibTransId="{7B51154F-65E0-4992-BAF0-6C1FE1176D6A}"/>
    <dgm:cxn modelId="{7BB54287-B322-43BA-8A85-4531FB38FC5C}" type="presOf" srcId="{7D8DD523-F27D-4BE0-86EF-F7407ACAB69F}" destId="{C99F408B-150A-4BBC-893E-FE3A845539DB}" srcOrd="1" destOrd="0" presId="urn:microsoft.com/office/officeart/2008/layout/NameandTitleOrganizationalChart"/>
    <dgm:cxn modelId="{FE9A6387-A7E2-4E7E-A70D-FEAC75FBC115}" type="presOf" srcId="{46DF8C49-081E-4985-B275-E16CDC438529}" destId="{12552F76-11C3-41CF-A76E-3A71E77F9F7B}" srcOrd="0" destOrd="0" presId="urn:microsoft.com/office/officeart/2008/layout/NameandTitleOrganizationalChart"/>
    <dgm:cxn modelId="{2904E98A-5F7E-42E1-9A5A-CC96827D7ABF}" srcId="{7357C1AD-1C20-4803-92E9-6DEECEC1810E}" destId="{FC27F24A-C85B-4DBF-B8AC-75C83AF44260}" srcOrd="6" destOrd="0" parTransId="{B9670EC2-E852-40D2-939E-F44227E37E93}" sibTransId="{7D5E832A-DF05-4AFA-A093-7904AE556635}"/>
    <dgm:cxn modelId="{4EE50A97-5674-43B8-832C-13F341E127FA}" type="presOf" srcId="{0C5A2C7C-651B-4159-B440-7155292B7572}" destId="{ED70AAFA-80A9-4471-B936-5FC9E4C4D134}" srcOrd="0" destOrd="0" presId="urn:microsoft.com/office/officeart/2008/layout/NameandTitleOrganizationalChart"/>
    <dgm:cxn modelId="{6F46489D-E961-4E62-B5F4-15E4711CABB4}" type="presOf" srcId="{988A0C58-60EF-4423-9E77-1143567EDE4A}" destId="{FBB1159B-2036-4782-B05A-E1EB7B5F6960}" srcOrd="0" destOrd="0" presId="urn:microsoft.com/office/officeart/2008/layout/NameandTitleOrganizationalChart"/>
    <dgm:cxn modelId="{2E6D8AA2-06D9-4C55-A097-CCF20CED8E42}" type="presOf" srcId="{F7E0F9F6-C4AD-4D24-A55E-3FEB7B1FCBDE}" destId="{FF197D9B-EE57-4AED-BFF4-F0BD14498CFE}" srcOrd="0" destOrd="0" presId="urn:microsoft.com/office/officeart/2008/layout/NameandTitleOrganizationalChart"/>
    <dgm:cxn modelId="{C90290A3-3569-44B4-B1FF-3872B74AC83C}" type="presOf" srcId="{205FCCD7-DDF8-43E0-9B38-4E775C863A03}" destId="{527BD685-D21F-4CDF-BD25-BF2C2EDD83A4}" srcOrd="1" destOrd="0" presId="urn:microsoft.com/office/officeart/2008/layout/NameandTitleOrganizationalChart"/>
    <dgm:cxn modelId="{48C0B2A7-85D3-4337-836F-7CAD401F6667}" type="presOf" srcId="{05DFFD89-1D50-4970-A32B-9FC261D2DD18}" destId="{6BED16D1-2F66-4054-810B-32F0AEB21B81}" srcOrd="1" destOrd="0" presId="urn:microsoft.com/office/officeart/2008/layout/NameandTitleOrganizationalChart"/>
    <dgm:cxn modelId="{9C65B3B1-AD53-4629-98A8-1D9DE420CF4F}" type="presOf" srcId="{7CFDC6EE-0D3C-44C7-8006-91733A5E946F}" destId="{3560600E-6588-4A54-A0EA-D111A15D2011}" srcOrd="0" destOrd="0" presId="urn:microsoft.com/office/officeart/2008/layout/NameandTitleOrganizationalChart"/>
    <dgm:cxn modelId="{9941A7B2-2135-4022-986F-2D3E5835DD31}" type="presOf" srcId="{7D8DD523-F27D-4BE0-86EF-F7407ACAB69F}" destId="{C3BED857-2738-4AFE-AA22-4A4A391680DB}" srcOrd="0" destOrd="0" presId="urn:microsoft.com/office/officeart/2008/layout/NameandTitleOrganizationalChart"/>
    <dgm:cxn modelId="{61CF8EB8-4C69-4FAA-B193-B0C124167918}" type="presOf" srcId="{9E1DFD11-E856-4893-B128-735B1379C5D6}" destId="{EB4B36A8-ECC6-4369-AFAE-99E097943A4C}" srcOrd="0" destOrd="0" presId="urn:microsoft.com/office/officeart/2008/layout/NameandTitleOrganizationalChart"/>
    <dgm:cxn modelId="{34A0DEBA-8199-4528-A3F8-99498796615F}" type="presOf" srcId="{AE3AB459-4454-4408-810F-E5FA1905FDEF}" destId="{1498EB63-FB23-4FCB-B0DB-2BAD1AC551C2}" srcOrd="1" destOrd="0" presId="urn:microsoft.com/office/officeart/2008/layout/NameandTitleOrganizationalChart"/>
    <dgm:cxn modelId="{F2DE18BB-7391-4BDA-BFC2-B44A773AE09F}" type="presOf" srcId="{FC27F24A-C85B-4DBF-B8AC-75C83AF44260}" destId="{0F7AB912-36D2-4B40-B162-1C35538CB5C2}" srcOrd="1" destOrd="0" presId="urn:microsoft.com/office/officeart/2008/layout/NameandTitleOrganizationalChart"/>
    <dgm:cxn modelId="{070818C2-9693-44C3-B520-E077E2E75916}" type="presOf" srcId="{FC27F24A-C85B-4DBF-B8AC-75C83AF44260}" destId="{28CA9224-8659-4952-B9D3-07F8C90B7FA7}" srcOrd="0" destOrd="0" presId="urn:microsoft.com/office/officeart/2008/layout/NameandTitleOrganizationalChart"/>
    <dgm:cxn modelId="{73F651C9-7D44-4AA8-B5BC-27105AF1C3E3}" type="presOf" srcId="{7357C1AD-1C20-4803-92E9-6DEECEC1810E}" destId="{B45FC685-4090-4212-B555-D0D9987EA0E7}" srcOrd="0" destOrd="0" presId="urn:microsoft.com/office/officeart/2008/layout/NameandTitleOrganizationalChart"/>
    <dgm:cxn modelId="{FBA4D7CE-9CD2-4090-AC12-11292C71BD8F}" srcId="{C61A524C-BF5A-4F54-99E8-F29218995D35}" destId="{205FCCD7-DDF8-43E0-9B38-4E775C863A03}" srcOrd="0" destOrd="0" parTransId="{0C5A2C7C-651B-4159-B440-7155292B7572}" sibTransId="{F7E0F9F6-C4AD-4D24-A55E-3FEB7B1FCBDE}"/>
    <dgm:cxn modelId="{B9ECE3E2-B4F0-4D0F-BA74-9A8CC7C8AB73}" type="presOf" srcId="{EDC37B07-BAA2-42B6-9EC5-046ADBE58E21}" destId="{8F44CC26-F402-415D-9F36-4915C3EB97AD}" srcOrd="0" destOrd="0" presId="urn:microsoft.com/office/officeart/2008/layout/NameandTitleOrganizationalChart"/>
    <dgm:cxn modelId="{BB7353E3-DB26-463B-8A19-851503DD12F3}" type="presOf" srcId="{B94C63A4-965C-4930-B829-F87BD78287F1}" destId="{BF9568D5-3DD9-4082-BC17-D6B2CCBB79CF}" srcOrd="0" destOrd="0" presId="urn:microsoft.com/office/officeart/2008/layout/NameandTitleOrganizationalChart"/>
    <dgm:cxn modelId="{77AB88E4-93C2-492C-9146-D29D32D1CD4B}" type="presOf" srcId="{7357C1AD-1C20-4803-92E9-6DEECEC1810E}" destId="{021D7545-E6A0-4BE7-A7BE-F3EE03E336F3}" srcOrd="1" destOrd="0" presId="urn:microsoft.com/office/officeart/2008/layout/NameandTitleOrganizationalChart"/>
    <dgm:cxn modelId="{E6AE23EB-7517-4133-B321-05829942B85E}" type="presOf" srcId="{EFCDF474-F138-4C2C-B885-DB6A07F63F7E}" destId="{B5E636D0-A132-4372-A558-1D48F512634F}" srcOrd="0" destOrd="0" presId="urn:microsoft.com/office/officeart/2008/layout/NameandTitleOrganizationalChart"/>
    <dgm:cxn modelId="{553388EE-735C-4810-8C3A-7DFDF6B8D6C5}" type="presOf" srcId="{88AFCBB2-6CBD-4F24-8ABA-EDCCDE7F05C2}" destId="{EA96F47F-FC54-43C6-B337-C879576D70E5}" srcOrd="0" destOrd="0" presId="urn:microsoft.com/office/officeart/2008/layout/NameandTitleOrganizationalChart"/>
    <dgm:cxn modelId="{8AEB7FF3-0291-423A-B377-112220B631E6}" srcId="{AE3AB459-4454-4408-810F-E5FA1905FDEF}" destId="{C61A524C-BF5A-4F54-99E8-F29218995D35}" srcOrd="0" destOrd="0" parTransId="{46DF8C49-081E-4985-B275-E16CDC438529}" sibTransId="{688C67EF-8748-4B2F-AFFD-A8DA16F4A147}"/>
    <dgm:cxn modelId="{B4AE17F6-4568-4F8D-8504-1E4E44D0F6E3}" type="presOf" srcId="{855FD841-6EE7-4CE8-9D08-2A93D5B23745}" destId="{A6E3F4F6-00FE-40CB-B163-F6B980DB0E93}" srcOrd="0" destOrd="0" presId="urn:microsoft.com/office/officeart/2008/layout/NameandTitleOrganizationalChart"/>
    <dgm:cxn modelId="{5E709FF6-AB81-4478-B5E3-DFDBE53C164E}" type="presOf" srcId="{25B74724-6796-41B0-8876-B7827D695EA4}" destId="{6FCEC968-351E-4B33-8BCA-C7F62AA83B6F}" srcOrd="0" destOrd="0" presId="urn:microsoft.com/office/officeart/2008/layout/NameandTitleOrganizationalChart"/>
    <dgm:cxn modelId="{7528BCF9-6313-4A0B-B0F4-317853310820}" srcId="{7357C1AD-1C20-4803-92E9-6DEECEC1810E}" destId="{FA1391D0-C2DB-4A51-A66B-BB638E7E0B40}" srcOrd="3" destOrd="0" parTransId="{88AFCBB2-6CBD-4F24-8ABA-EDCCDE7F05C2}" sibTransId="{9E1DFD11-E856-4893-B128-735B1379C5D6}"/>
    <dgm:cxn modelId="{D5423D1A-7F30-4581-9B83-BE47C63A68EE}" type="presParOf" srcId="{A6E3F4F6-00FE-40CB-B163-F6B980DB0E93}" destId="{67B69DDB-B684-4D67-8719-887FEF4F6ADD}" srcOrd="0" destOrd="0" presId="urn:microsoft.com/office/officeart/2008/layout/NameandTitleOrganizationalChart"/>
    <dgm:cxn modelId="{E8A1102B-41C4-47BD-BF24-66432C16D6A9}" type="presParOf" srcId="{67B69DDB-B684-4D67-8719-887FEF4F6ADD}" destId="{0AEAE88D-3314-4194-9377-BD38B7DA9F3C}" srcOrd="0" destOrd="0" presId="urn:microsoft.com/office/officeart/2008/layout/NameandTitleOrganizationalChart"/>
    <dgm:cxn modelId="{19C24FFA-000F-4E57-AEA1-B9A29D3BCDAD}" type="presParOf" srcId="{0AEAE88D-3314-4194-9377-BD38B7DA9F3C}" destId="{B45FC685-4090-4212-B555-D0D9987EA0E7}" srcOrd="0" destOrd="0" presId="urn:microsoft.com/office/officeart/2008/layout/NameandTitleOrganizationalChart"/>
    <dgm:cxn modelId="{74B87DF4-0955-445E-A8B8-6608BD6BF547}" type="presParOf" srcId="{0AEAE88D-3314-4194-9377-BD38B7DA9F3C}" destId="{3560600E-6588-4A54-A0EA-D111A15D2011}" srcOrd="1" destOrd="0" presId="urn:microsoft.com/office/officeart/2008/layout/NameandTitleOrganizationalChart"/>
    <dgm:cxn modelId="{1ED9F8C3-B670-4BDD-8321-2784881921BE}" type="presParOf" srcId="{0AEAE88D-3314-4194-9377-BD38B7DA9F3C}" destId="{021D7545-E6A0-4BE7-A7BE-F3EE03E336F3}" srcOrd="2" destOrd="0" presId="urn:microsoft.com/office/officeart/2008/layout/NameandTitleOrganizationalChart"/>
    <dgm:cxn modelId="{EB46BBE7-1BA7-4899-A0C6-C31E461E0836}" type="presParOf" srcId="{67B69DDB-B684-4D67-8719-887FEF4F6ADD}" destId="{015C8D82-149E-488F-82FE-F399A8EAFD3B}" srcOrd="1" destOrd="0" presId="urn:microsoft.com/office/officeart/2008/layout/NameandTitleOrganizationalChart"/>
    <dgm:cxn modelId="{8A9D2112-E3D8-4915-911D-6B1EA19AA601}" type="presParOf" srcId="{015C8D82-149E-488F-82FE-F399A8EAFD3B}" destId="{E0B44584-9D8B-436D-8634-E808D0CF9484}" srcOrd="0" destOrd="0" presId="urn:microsoft.com/office/officeart/2008/layout/NameandTitleOrganizationalChart"/>
    <dgm:cxn modelId="{401B4375-7BD6-4368-B220-76EC3D7E5E12}" type="presParOf" srcId="{015C8D82-149E-488F-82FE-F399A8EAFD3B}" destId="{CB07758A-0D09-41E8-8C59-D8D1BB1E92E2}" srcOrd="1" destOrd="0" presId="urn:microsoft.com/office/officeart/2008/layout/NameandTitleOrganizationalChart"/>
    <dgm:cxn modelId="{C01AA8EC-2C4A-42EF-ADC6-157E7571EADD}" type="presParOf" srcId="{CB07758A-0D09-41E8-8C59-D8D1BB1E92E2}" destId="{02CB4DF3-41B5-440A-9896-1E17E560EF41}" srcOrd="0" destOrd="0" presId="urn:microsoft.com/office/officeart/2008/layout/NameandTitleOrganizationalChart"/>
    <dgm:cxn modelId="{DC530AF6-2FD1-4A3D-8E64-ACB73F985A54}" type="presParOf" srcId="{02CB4DF3-41B5-440A-9896-1E17E560EF41}" destId="{1376E633-4684-4A60-BD40-5C04D86DC54E}" srcOrd="0" destOrd="0" presId="urn:microsoft.com/office/officeart/2008/layout/NameandTitleOrganizationalChart"/>
    <dgm:cxn modelId="{177BDA0A-8D3B-4D98-A545-EB9A7841A23E}" type="presParOf" srcId="{02CB4DF3-41B5-440A-9896-1E17E560EF41}" destId="{22885FC8-801B-4389-AC32-63DD46EF3872}" srcOrd="1" destOrd="0" presId="urn:microsoft.com/office/officeart/2008/layout/NameandTitleOrganizationalChart"/>
    <dgm:cxn modelId="{45FFE2C4-D968-44A3-A7B5-B1DBDBDA3B0E}" type="presParOf" srcId="{02CB4DF3-41B5-440A-9896-1E17E560EF41}" destId="{1498EB63-FB23-4FCB-B0DB-2BAD1AC551C2}" srcOrd="2" destOrd="0" presId="urn:microsoft.com/office/officeart/2008/layout/NameandTitleOrganizationalChart"/>
    <dgm:cxn modelId="{45A6C06B-B5F5-46FA-94D5-6A98002FFBBB}" type="presParOf" srcId="{CB07758A-0D09-41E8-8C59-D8D1BB1E92E2}" destId="{C174888C-7F86-4578-87B7-5230D6A1F9F6}" srcOrd="1" destOrd="0" presId="urn:microsoft.com/office/officeart/2008/layout/NameandTitleOrganizationalChart"/>
    <dgm:cxn modelId="{BD61DDCE-880E-438E-8653-E603B9B6207F}" type="presParOf" srcId="{C174888C-7F86-4578-87B7-5230D6A1F9F6}" destId="{12552F76-11C3-41CF-A76E-3A71E77F9F7B}" srcOrd="0" destOrd="0" presId="urn:microsoft.com/office/officeart/2008/layout/NameandTitleOrganizationalChart"/>
    <dgm:cxn modelId="{2371ED93-A5FB-46A9-8CDA-7D2952AF6329}" type="presParOf" srcId="{C174888C-7F86-4578-87B7-5230D6A1F9F6}" destId="{42132FA3-100C-4B0A-88C9-5E814C5BBBCD}" srcOrd="1" destOrd="0" presId="urn:microsoft.com/office/officeart/2008/layout/NameandTitleOrganizationalChart"/>
    <dgm:cxn modelId="{3B595F45-43CE-4986-97B8-547E80BFC50A}" type="presParOf" srcId="{42132FA3-100C-4B0A-88C9-5E814C5BBBCD}" destId="{C04C9070-DE3B-4F60-9CA5-43A0C4F3FA86}" srcOrd="0" destOrd="0" presId="urn:microsoft.com/office/officeart/2008/layout/NameandTitleOrganizationalChart"/>
    <dgm:cxn modelId="{842BF01A-89C9-4C74-B44A-9CDE9CAA024E}" type="presParOf" srcId="{C04C9070-DE3B-4F60-9CA5-43A0C4F3FA86}" destId="{364804F1-E7EB-4303-975C-F96CE7A569A1}" srcOrd="0" destOrd="0" presId="urn:microsoft.com/office/officeart/2008/layout/NameandTitleOrganizationalChart"/>
    <dgm:cxn modelId="{C62BA98A-DF08-4948-A517-A4276EAA2AC6}" type="presParOf" srcId="{C04C9070-DE3B-4F60-9CA5-43A0C4F3FA86}" destId="{4B405A55-7998-425B-97BA-67498E9C9A7C}" srcOrd="1" destOrd="0" presId="urn:microsoft.com/office/officeart/2008/layout/NameandTitleOrganizationalChart"/>
    <dgm:cxn modelId="{529AD930-3A1C-4BE7-B7C0-E7E6E9A910B9}" type="presParOf" srcId="{C04C9070-DE3B-4F60-9CA5-43A0C4F3FA86}" destId="{B6B000DF-3ADF-4A60-A1C1-9D8642FDFB41}" srcOrd="2" destOrd="0" presId="urn:microsoft.com/office/officeart/2008/layout/NameandTitleOrganizationalChart"/>
    <dgm:cxn modelId="{2DC273D3-86DB-4C3C-B937-E0F88AF46BA9}" type="presParOf" srcId="{42132FA3-100C-4B0A-88C9-5E814C5BBBCD}" destId="{34AE6C45-3AD6-4BE7-AB75-241C9B20EAF4}" srcOrd="1" destOrd="0" presId="urn:microsoft.com/office/officeart/2008/layout/NameandTitleOrganizationalChart"/>
    <dgm:cxn modelId="{4AD0BC9B-62BC-4618-A5EF-A2505E31241A}" type="presParOf" srcId="{34AE6C45-3AD6-4BE7-AB75-241C9B20EAF4}" destId="{ED70AAFA-80A9-4471-B936-5FC9E4C4D134}" srcOrd="0" destOrd="0" presId="urn:microsoft.com/office/officeart/2008/layout/NameandTitleOrganizationalChart"/>
    <dgm:cxn modelId="{741FA26F-6C65-478B-8281-D45A06FF902B}" type="presParOf" srcId="{34AE6C45-3AD6-4BE7-AB75-241C9B20EAF4}" destId="{78843B50-4721-45B9-8186-3940C2E2B118}" srcOrd="1" destOrd="0" presId="urn:microsoft.com/office/officeart/2008/layout/NameandTitleOrganizationalChart"/>
    <dgm:cxn modelId="{FDE6BEDE-2772-409F-BB22-7CBAA6067A63}" type="presParOf" srcId="{78843B50-4721-45B9-8186-3940C2E2B118}" destId="{D445A9A6-EA3D-4051-B3E3-BEFDF4E46DA0}" srcOrd="0" destOrd="0" presId="urn:microsoft.com/office/officeart/2008/layout/NameandTitleOrganizationalChart"/>
    <dgm:cxn modelId="{BEBA21CE-AAFF-4641-97C0-ED6D07612E87}" type="presParOf" srcId="{D445A9A6-EA3D-4051-B3E3-BEFDF4E46DA0}" destId="{F32F2F21-3BE1-4A69-9DAE-37B1E570D1C4}" srcOrd="0" destOrd="0" presId="urn:microsoft.com/office/officeart/2008/layout/NameandTitleOrganizationalChart"/>
    <dgm:cxn modelId="{452E5983-E050-4099-833C-E23C71DE8AC6}" type="presParOf" srcId="{D445A9A6-EA3D-4051-B3E3-BEFDF4E46DA0}" destId="{FF197D9B-EE57-4AED-BFF4-F0BD14498CFE}" srcOrd="1" destOrd="0" presId="urn:microsoft.com/office/officeart/2008/layout/NameandTitleOrganizationalChart"/>
    <dgm:cxn modelId="{06058ED3-F9E3-4637-B3B4-1562F2A9E2B4}" type="presParOf" srcId="{D445A9A6-EA3D-4051-B3E3-BEFDF4E46DA0}" destId="{527BD685-D21F-4CDF-BD25-BF2C2EDD83A4}" srcOrd="2" destOrd="0" presId="urn:microsoft.com/office/officeart/2008/layout/NameandTitleOrganizationalChart"/>
    <dgm:cxn modelId="{AEFCF393-764F-4D62-BD8D-D54F4A4031CF}" type="presParOf" srcId="{78843B50-4721-45B9-8186-3940C2E2B118}" destId="{DD19602F-7C5C-459A-9143-15FEEF3F1058}" srcOrd="1" destOrd="0" presId="urn:microsoft.com/office/officeart/2008/layout/NameandTitleOrganizationalChart"/>
    <dgm:cxn modelId="{5F1C01C5-4DE2-4BE1-BB80-6D710056DA80}" type="presParOf" srcId="{78843B50-4721-45B9-8186-3940C2E2B118}" destId="{F3190A99-2B6D-4B7D-8D88-656E6E78753C}" srcOrd="2" destOrd="0" presId="urn:microsoft.com/office/officeart/2008/layout/NameandTitleOrganizationalChart"/>
    <dgm:cxn modelId="{72C3D112-6317-4479-9EDF-D2E800401C8F}" type="presParOf" srcId="{34AE6C45-3AD6-4BE7-AB75-241C9B20EAF4}" destId="{89E713C6-7885-4E26-85A2-D6DA3F02564C}" srcOrd="2" destOrd="0" presId="urn:microsoft.com/office/officeart/2008/layout/NameandTitleOrganizationalChart"/>
    <dgm:cxn modelId="{DF316B2D-9799-4E03-9D40-B45C83D18238}" type="presParOf" srcId="{34AE6C45-3AD6-4BE7-AB75-241C9B20EAF4}" destId="{E4401CF3-4268-450A-8D22-7BA6E418A2B8}" srcOrd="3" destOrd="0" presId="urn:microsoft.com/office/officeart/2008/layout/NameandTitleOrganizationalChart"/>
    <dgm:cxn modelId="{ACB17F14-CE3C-47C4-973B-FBDDEF0129C4}" type="presParOf" srcId="{E4401CF3-4268-450A-8D22-7BA6E418A2B8}" destId="{1194A0CD-E0FE-408F-944B-A347953DD751}" srcOrd="0" destOrd="0" presId="urn:microsoft.com/office/officeart/2008/layout/NameandTitleOrganizationalChart"/>
    <dgm:cxn modelId="{10172C60-9096-432A-8053-5DB1B9591977}" type="presParOf" srcId="{1194A0CD-E0FE-408F-944B-A347953DD751}" destId="{C3BED857-2738-4AFE-AA22-4A4A391680DB}" srcOrd="0" destOrd="0" presId="urn:microsoft.com/office/officeart/2008/layout/NameandTitleOrganizationalChart"/>
    <dgm:cxn modelId="{58A8E8AE-B4BB-4B97-86E9-0FB5D3781F9E}" type="presParOf" srcId="{1194A0CD-E0FE-408F-944B-A347953DD751}" destId="{1E1C3BAA-0E06-4E5C-9B18-74EC050FAF62}" srcOrd="1" destOrd="0" presId="urn:microsoft.com/office/officeart/2008/layout/NameandTitleOrganizationalChart"/>
    <dgm:cxn modelId="{D9F4E9C8-7E5C-4FFF-B621-C7C8E9A8868D}" type="presParOf" srcId="{1194A0CD-E0FE-408F-944B-A347953DD751}" destId="{C99F408B-150A-4BBC-893E-FE3A845539DB}" srcOrd="2" destOrd="0" presId="urn:microsoft.com/office/officeart/2008/layout/NameandTitleOrganizationalChart"/>
    <dgm:cxn modelId="{C45714E0-82A1-4E4B-9E6E-E306D52DDE15}" type="presParOf" srcId="{E4401CF3-4268-450A-8D22-7BA6E418A2B8}" destId="{31C031E5-EC39-4F4E-ABB5-C2614042A5BE}" srcOrd="1" destOrd="0" presId="urn:microsoft.com/office/officeart/2008/layout/NameandTitleOrganizationalChart"/>
    <dgm:cxn modelId="{299534F4-01F1-48E9-9C37-88E179431D76}" type="presParOf" srcId="{E4401CF3-4268-450A-8D22-7BA6E418A2B8}" destId="{E61DC876-4D93-4D5A-8DFC-63267897E42C}" srcOrd="2" destOrd="0" presId="urn:microsoft.com/office/officeart/2008/layout/NameandTitleOrganizationalChart"/>
    <dgm:cxn modelId="{C2F467EC-8612-4DE2-8320-A57E081E3F63}" type="presParOf" srcId="{42132FA3-100C-4B0A-88C9-5E814C5BBBCD}" destId="{4F0BDC89-904F-466F-9E43-20CD17C2DC47}" srcOrd="2" destOrd="0" presId="urn:microsoft.com/office/officeart/2008/layout/NameandTitleOrganizationalChart"/>
    <dgm:cxn modelId="{6521CBE9-F85C-4630-9DA6-6A1AB309049C}" type="presParOf" srcId="{CB07758A-0D09-41E8-8C59-D8D1BB1E92E2}" destId="{6E521EF4-8AA7-4342-A13A-D999D8274266}" srcOrd="2" destOrd="0" presId="urn:microsoft.com/office/officeart/2008/layout/NameandTitleOrganizationalChart"/>
    <dgm:cxn modelId="{521FEF1A-738B-428E-8000-AEA616E4023B}" type="presParOf" srcId="{015C8D82-149E-488F-82FE-F399A8EAFD3B}" destId="{8F44CC26-F402-415D-9F36-4915C3EB97AD}" srcOrd="2" destOrd="0" presId="urn:microsoft.com/office/officeart/2008/layout/NameandTitleOrganizationalChart"/>
    <dgm:cxn modelId="{1149CD6A-33A6-4354-80E6-105DECFC14B1}" type="presParOf" srcId="{015C8D82-149E-488F-82FE-F399A8EAFD3B}" destId="{C32FFCDC-383A-42B9-9BBD-6900BB266891}" srcOrd="3" destOrd="0" presId="urn:microsoft.com/office/officeart/2008/layout/NameandTitleOrganizationalChart"/>
    <dgm:cxn modelId="{8281F0A4-64C2-4056-9CB5-A69AE99C2529}" type="presParOf" srcId="{C32FFCDC-383A-42B9-9BBD-6900BB266891}" destId="{4A482BA4-864F-410D-9751-DF7185CC3CCE}" srcOrd="0" destOrd="0" presId="urn:microsoft.com/office/officeart/2008/layout/NameandTitleOrganizationalChart"/>
    <dgm:cxn modelId="{8FB3949E-F6A1-4471-9EA0-D22B3DBE25E6}" type="presParOf" srcId="{4A482BA4-864F-410D-9751-DF7185CC3CCE}" destId="{0B2B4CF6-0AB0-4D08-B19D-A3B7FA6D7578}" srcOrd="0" destOrd="0" presId="urn:microsoft.com/office/officeart/2008/layout/NameandTitleOrganizationalChart"/>
    <dgm:cxn modelId="{3BDEC461-1BB1-48C0-BB87-73A18A086C72}" type="presParOf" srcId="{4A482BA4-864F-410D-9751-DF7185CC3CCE}" destId="{F82D4E3B-7B5A-4CF3-99A0-6BC11523764E}" srcOrd="1" destOrd="0" presId="urn:microsoft.com/office/officeart/2008/layout/NameandTitleOrganizationalChart"/>
    <dgm:cxn modelId="{3E5D235D-23B1-4863-A1F1-60F910EA4F98}" type="presParOf" srcId="{4A482BA4-864F-410D-9751-DF7185CC3CCE}" destId="{F8462A58-DE79-43BB-8CA7-32652E204BAB}" srcOrd="2" destOrd="0" presId="urn:microsoft.com/office/officeart/2008/layout/NameandTitleOrganizationalChart"/>
    <dgm:cxn modelId="{DF230095-D885-4327-8467-CF865C2CC38B}" type="presParOf" srcId="{C32FFCDC-383A-42B9-9BBD-6900BB266891}" destId="{1EED9144-DA58-4756-8037-FC867F052ECA}" srcOrd="1" destOrd="0" presId="urn:microsoft.com/office/officeart/2008/layout/NameandTitleOrganizationalChart"/>
    <dgm:cxn modelId="{CDF9A877-7EC4-40E5-BB00-722A15A9E431}" type="presParOf" srcId="{C32FFCDC-383A-42B9-9BBD-6900BB266891}" destId="{30814C71-56B5-4538-B149-EE330E94B77C}" srcOrd="2" destOrd="0" presId="urn:microsoft.com/office/officeart/2008/layout/NameandTitleOrganizationalChart"/>
    <dgm:cxn modelId="{F2DFDFD7-03AD-4EAD-8AE8-20A53975DFB3}" type="presParOf" srcId="{015C8D82-149E-488F-82FE-F399A8EAFD3B}" destId="{BF9568D5-3DD9-4082-BC17-D6B2CCBB79CF}" srcOrd="4" destOrd="0" presId="urn:microsoft.com/office/officeart/2008/layout/NameandTitleOrganizationalChart"/>
    <dgm:cxn modelId="{80AF72CC-65A2-417B-BE48-4E862C801356}" type="presParOf" srcId="{015C8D82-149E-488F-82FE-F399A8EAFD3B}" destId="{03C101BD-7408-4A5A-979E-C57DD40E2126}" srcOrd="5" destOrd="0" presId="urn:microsoft.com/office/officeart/2008/layout/NameandTitleOrganizationalChart"/>
    <dgm:cxn modelId="{03FC891B-D57D-44E5-B4BC-88E07F50010B}" type="presParOf" srcId="{03C101BD-7408-4A5A-979E-C57DD40E2126}" destId="{871DA699-CF17-4086-8197-6EA84968628D}" srcOrd="0" destOrd="0" presId="urn:microsoft.com/office/officeart/2008/layout/NameandTitleOrganizationalChart"/>
    <dgm:cxn modelId="{084A4FFA-F804-45FD-A478-9D28D585CDB2}" type="presParOf" srcId="{871DA699-CF17-4086-8197-6EA84968628D}" destId="{549A3A64-893B-409B-98F1-B16482076DC7}" srcOrd="0" destOrd="0" presId="urn:microsoft.com/office/officeart/2008/layout/NameandTitleOrganizationalChart"/>
    <dgm:cxn modelId="{0CEB69B9-979D-4FE0-8679-C39E2C959626}" type="presParOf" srcId="{871DA699-CF17-4086-8197-6EA84968628D}" destId="{3F035AEA-BA11-4B67-9A28-68E83385CE7B}" srcOrd="1" destOrd="0" presId="urn:microsoft.com/office/officeart/2008/layout/NameandTitleOrganizationalChart"/>
    <dgm:cxn modelId="{491EEA9F-3B04-454C-85F9-DA5FE70D35BF}" type="presParOf" srcId="{871DA699-CF17-4086-8197-6EA84968628D}" destId="{55216061-C8D9-493F-A223-97562F79644C}" srcOrd="2" destOrd="0" presId="urn:microsoft.com/office/officeart/2008/layout/NameandTitleOrganizationalChart"/>
    <dgm:cxn modelId="{F35FA6A3-CAB0-460A-AAB2-9C4391173063}" type="presParOf" srcId="{03C101BD-7408-4A5A-979E-C57DD40E2126}" destId="{6371FD9F-7DFC-4918-B02B-5680E1FBB8F0}" srcOrd="1" destOrd="0" presId="urn:microsoft.com/office/officeart/2008/layout/NameandTitleOrganizationalChart"/>
    <dgm:cxn modelId="{A00343C4-CB3A-43E7-B13B-99C1C8282562}" type="presParOf" srcId="{03C101BD-7408-4A5A-979E-C57DD40E2126}" destId="{34C9468E-E184-4F7A-BC5D-3E25CCF01FB0}" srcOrd="2" destOrd="0" presId="urn:microsoft.com/office/officeart/2008/layout/NameandTitleOrganizationalChart"/>
    <dgm:cxn modelId="{F7C85F16-41DE-457A-8AE0-767D2A1A7234}" type="presParOf" srcId="{015C8D82-149E-488F-82FE-F399A8EAFD3B}" destId="{EA96F47F-FC54-43C6-B337-C879576D70E5}" srcOrd="6" destOrd="0" presId="urn:microsoft.com/office/officeart/2008/layout/NameandTitleOrganizationalChart"/>
    <dgm:cxn modelId="{6D5E53A6-4B45-4BA6-BCB5-F46056B7A8B7}" type="presParOf" srcId="{015C8D82-149E-488F-82FE-F399A8EAFD3B}" destId="{5493E31B-7415-4A01-8884-8FBADE11FFA1}" srcOrd="7" destOrd="0" presId="urn:microsoft.com/office/officeart/2008/layout/NameandTitleOrganizationalChart"/>
    <dgm:cxn modelId="{0F4B98E0-6247-4E7E-9E2A-08883957733A}" type="presParOf" srcId="{5493E31B-7415-4A01-8884-8FBADE11FFA1}" destId="{E8B70C5C-A9A0-488B-993E-562F75B63062}" srcOrd="0" destOrd="0" presId="urn:microsoft.com/office/officeart/2008/layout/NameandTitleOrganizationalChart"/>
    <dgm:cxn modelId="{34F77C9D-FB79-455A-BB8C-C039E3EB2B45}" type="presParOf" srcId="{E8B70C5C-A9A0-488B-993E-562F75B63062}" destId="{FDB19764-890C-440B-8D5F-8A176168CBAD}" srcOrd="0" destOrd="0" presId="urn:microsoft.com/office/officeart/2008/layout/NameandTitleOrganizationalChart"/>
    <dgm:cxn modelId="{BF0E26FA-0E1A-4A79-A395-488056051CF6}" type="presParOf" srcId="{E8B70C5C-A9A0-488B-993E-562F75B63062}" destId="{EB4B36A8-ECC6-4369-AFAE-99E097943A4C}" srcOrd="1" destOrd="0" presId="urn:microsoft.com/office/officeart/2008/layout/NameandTitleOrganizationalChart"/>
    <dgm:cxn modelId="{1A08D236-0A62-4659-8BF6-7A5157BAEDD9}" type="presParOf" srcId="{E8B70C5C-A9A0-488B-993E-562F75B63062}" destId="{4D20AA17-963C-4168-A240-E6E7A564FFC1}" srcOrd="2" destOrd="0" presId="urn:microsoft.com/office/officeart/2008/layout/NameandTitleOrganizationalChart"/>
    <dgm:cxn modelId="{BE03CBC3-3C69-4AE1-AE0E-5ED1CE5BC25C}" type="presParOf" srcId="{5493E31B-7415-4A01-8884-8FBADE11FFA1}" destId="{B957114C-94AF-4282-A785-A042C5240548}" srcOrd="1" destOrd="0" presId="urn:microsoft.com/office/officeart/2008/layout/NameandTitleOrganizationalChart"/>
    <dgm:cxn modelId="{829E6372-48D1-4ACD-8952-CFE5539F1FB1}" type="presParOf" srcId="{5493E31B-7415-4A01-8884-8FBADE11FFA1}" destId="{84ACD51E-FACE-487B-B708-E0D02643ED93}" srcOrd="2" destOrd="0" presId="urn:microsoft.com/office/officeart/2008/layout/NameandTitleOrganizationalChart"/>
    <dgm:cxn modelId="{51557408-739D-45D3-A418-CE463237D9E1}" type="presParOf" srcId="{015C8D82-149E-488F-82FE-F399A8EAFD3B}" destId="{B5E636D0-A132-4372-A558-1D48F512634F}" srcOrd="8" destOrd="0" presId="urn:microsoft.com/office/officeart/2008/layout/NameandTitleOrganizationalChart"/>
    <dgm:cxn modelId="{B69822E6-1FB6-4E27-A0DA-F0CE688E3493}" type="presParOf" srcId="{015C8D82-149E-488F-82FE-F399A8EAFD3B}" destId="{B5A11BEB-5745-4F3D-B346-CC44F444C712}" srcOrd="9" destOrd="0" presId="urn:microsoft.com/office/officeart/2008/layout/NameandTitleOrganizationalChart"/>
    <dgm:cxn modelId="{057E9A74-C00D-4809-BA08-3B4D6D7ACBCD}" type="presParOf" srcId="{B5A11BEB-5745-4F3D-B346-CC44F444C712}" destId="{5F787EE6-AD3F-4D70-A6B6-B0396794A783}" srcOrd="0" destOrd="0" presId="urn:microsoft.com/office/officeart/2008/layout/NameandTitleOrganizationalChart"/>
    <dgm:cxn modelId="{639F0F04-EAD9-455E-8343-9CCAB7E1A958}" type="presParOf" srcId="{5F787EE6-AD3F-4D70-A6B6-B0396794A783}" destId="{3316001A-AA41-4FC1-BF2C-D40BE1EDB009}" srcOrd="0" destOrd="0" presId="urn:microsoft.com/office/officeart/2008/layout/NameandTitleOrganizationalChart"/>
    <dgm:cxn modelId="{D1C40918-5A54-45B6-8A6B-E1FA3A0502BC}" type="presParOf" srcId="{5F787EE6-AD3F-4D70-A6B6-B0396794A783}" destId="{FBB1159B-2036-4782-B05A-E1EB7B5F6960}" srcOrd="1" destOrd="0" presId="urn:microsoft.com/office/officeart/2008/layout/NameandTitleOrganizationalChart"/>
    <dgm:cxn modelId="{45E8F80D-4E07-4A73-A9F7-6B642220E365}" type="presParOf" srcId="{5F787EE6-AD3F-4D70-A6B6-B0396794A783}" destId="{1A4B2E02-6748-4743-8A32-B6973257621C}" srcOrd="2" destOrd="0" presId="urn:microsoft.com/office/officeart/2008/layout/NameandTitleOrganizationalChart"/>
    <dgm:cxn modelId="{FBD7E404-5DE6-4DEB-9B16-21AC234E9C76}" type="presParOf" srcId="{B5A11BEB-5745-4F3D-B346-CC44F444C712}" destId="{5FED8FAA-90EE-4976-8495-5672DEBCA460}" srcOrd="1" destOrd="0" presId="urn:microsoft.com/office/officeart/2008/layout/NameandTitleOrganizationalChart"/>
    <dgm:cxn modelId="{55C2B27D-CE92-41A1-9F58-03AF3C1FBC35}" type="presParOf" srcId="{B5A11BEB-5745-4F3D-B346-CC44F444C712}" destId="{CBF6B4F9-85B7-44EA-A9A1-110229E48F8E}" srcOrd="2" destOrd="0" presId="urn:microsoft.com/office/officeart/2008/layout/NameandTitleOrganizationalChart"/>
    <dgm:cxn modelId="{499735B0-318E-43B0-9DE3-1255C080F773}" type="presParOf" srcId="{015C8D82-149E-488F-82FE-F399A8EAFD3B}" destId="{6FCEC968-351E-4B33-8BCA-C7F62AA83B6F}" srcOrd="10" destOrd="0" presId="urn:microsoft.com/office/officeart/2008/layout/NameandTitleOrganizationalChart"/>
    <dgm:cxn modelId="{A21601FE-7198-4EAB-923B-133EEA69B151}" type="presParOf" srcId="{015C8D82-149E-488F-82FE-F399A8EAFD3B}" destId="{0EB9CA36-5E3A-40AB-BF57-6C8AE2305197}" srcOrd="11" destOrd="0" presId="urn:microsoft.com/office/officeart/2008/layout/NameandTitleOrganizationalChart"/>
    <dgm:cxn modelId="{204B4393-7615-48FB-AED0-0FE53D135075}" type="presParOf" srcId="{0EB9CA36-5E3A-40AB-BF57-6C8AE2305197}" destId="{A5B72CCC-8E62-44DD-AE9F-507CA4734589}" srcOrd="0" destOrd="0" presId="urn:microsoft.com/office/officeart/2008/layout/NameandTitleOrganizationalChart"/>
    <dgm:cxn modelId="{26E93AF4-C095-4F0A-B7B4-63F899165664}" type="presParOf" srcId="{A5B72CCC-8E62-44DD-AE9F-507CA4734589}" destId="{8DB74AB1-B29F-4070-AFF3-1AA4975FA15C}" srcOrd="0" destOrd="0" presId="urn:microsoft.com/office/officeart/2008/layout/NameandTitleOrganizationalChart"/>
    <dgm:cxn modelId="{E2343929-0C09-40B5-BF37-D0D36189D607}" type="presParOf" srcId="{A5B72CCC-8E62-44DD-AE9F-507CA4734589}" destId="{A9D20C58-3ECF-4246-9832-91707D1EDBC1}" srcOrd="1" destOrd="0" presId="urn:microsoft.com/office/officeart/2008/layout/NameandTitleOrganizationalChart"/>
    <dgm:cxn modelId="{9621938D-5887-466E-8086-17C73168E6CF}" type="presParOf" srcId="{A5B72CCC-8E62-44DD-AE9F-507CA4734589}" destId="{6BED16D1-2F66-4054-810B-32F0AEB21B81}" srcOrd="2" destOrd="0" presId="urn:microsoft.com/office/officeart/2008/layout/NameandTitleOrganizationalChart"/>
    <dgm:cxn modelId="{28292447-B812-435B-88C5-29408C480B7F}" type="presParOf" srcId="{0EB9CA36-5E3A-40AB-BF57-6C8AE2305197}" destId="{24DCCD5B-041B-423E-BB5D-87B62BE289CB}" srcOrd="1" destOrd="0" presId="urn:microsoft.com/office/officeart/2008/layout/NameandTitleOrganizationalChart"/>
    <dgm:cxn modelId="{35556EBA-7CAE-4908-A131-AB64C3E1DD8C}" type="presParOf" srcId="{0EB9CA36-5E3A-40AB-BF57-6C8AE2305197}" destId="{5AD8681A-C857-4E1D-8F42-DECA5CB4CED9}" srcOrd="2" destOrd="0" presId="urn:microsoft.com/office/officeart/2008/layout/NameandTitleOrganizationalChart"/>
    <dgm:cxn modelId="{88607556-A9CF-40F4-B055-B62DF71B5F75}" type="presParOf" srcId="{015C8D82-149E-488F-82FE-F399A8EAFD3B}" destId="{D6A4F9C3-4D2C-4D21-937F-203D11ECF6B8}" srcOrd="12" destOrd="0" presId="urn:microsoft.com/office/officeart/2008/layout/NameandTitleOrganizationalChart"/>
    <dgm:cxn modelId="{E5662402-C9BD-4081-8912-9D7A11C83575}" type="presParOf" srcId="{015C8D82-149E-488F-82FE-F399A8EAFD3B}" destId="{56243D4C-1E7C-4272-AE9A-249542ECCF34}" srcOrd="13" destOrd="0" presId="urn:microsoft.com/office/officeart/2008/layout/NameandTitleOrganizationalChart"/>
    <dgm:cxn modelId="{B578EDBB-D879-4A77-B7B8-DB5429465785}" type="presParOf" srcId="{56243D4C-1E7C-4272-AE9A-249542ECCF34}" destId="{CEBF9F79-5D6A-45D9-9A8C-AAEADEB053C0}" srcOrd="0" destOrd="0" presId="urn:microsoft.com/office/officeart/2008/layout/NameandTitleOrganizationalChart"/>
    <dgm:cxn modelId="{FBC3D33E-94C3-40CE-85AE-0A220AC9535E}" type="presParOf" srcId="{CEBF9F79-5D6A-45D9-9A8C-AAEADEB053C0}" destId="{28CA9224-8659-4952-B9D3-07F8C90B7FA7}" srcOrd="0" destOrd="0" presId="urn:microsoft.com/office/officeart/2008/layout/NameandTitleOrganizationalChart"/>
    <dgm:cxn modelId="{3D76B7DF-177C-442E-9FB4-C9B4F5369B41}" type="presParOf" srcId="{CEBF9F79-5D6A-45D9-9A8C-AAEADEB053C0}" destId="{2F6CC8B9-4EAF-48BC-82F9-6A82FFC08042}" srcOrd="1" destOrd="0" presId="urn:microsoft.com/office/officeart/2008/layout/NameandTitleOrganizationalChart"/>
    <dgm:cxn modelId="{F9B7F2F4-BBE5-4239-AD6B-33D16451AB18}" type="presParOf" srcId="{CEBF9F79-5D6A-45D9-9A8C-AAEADEB053C0}" destId="{0F7AB912-36D2-4B40-B162-1C35538CB5C2}" srcOrd="2" destOrd="0" presId="urn:microsoft.com/office/officeart/2008/layout/NameandTitleOrganizationalChart"/>
    <dgm:cxn modelId="{BB541E12-290D-4D5E-8F88-310F21937F18}" type="presParOf" srcId="{56243D4C-1E7C-4272-AE9A-249542ECCF34}" destId="{004D6B5F-A5A4-4F31-AADD-816456C7E8A8}" srcOrd="1" destOrd="0" presId="urn:microsoft.com/office/officeart/2008/layout/NameandTitleOrganizationalChart"/>
    <dgm:cxn modelId="{31378F2C-8932-48B8-AFE1-D7D6D92A4EF1}" type="presParOf" srcId="{56243D4C-1E7C-4272-AE9A-249542ECCF34}" destId="{296A4B50-DED6-47C8-A979-0B4CCEB4D7CA}" srcOrd="2" destOrd="0" presId="urn:microsoft.com/office/officeart/2008/layout/NameandTitleOrganizationalChart"/>
    <dgm:cxn modelId="{6953FAE9-19C5-4B71-8EEA-B4916A28F608}" type="presParOf" srcId="{67B69DDB-B684-4D67-8719-887FEF4F6ADD}" destId="{56DBC970-CBCD-483A-ACAE-0173587024E5}" srcOrd="2" destOrd="0" presId="urn:microsoft.com/office/officeart/2008/layout/NameandTitleOrganizational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0916103-1A06-4B0F-8CD1-D210ECA86901}" type="doc">
      <dgm:prSet loTypeId="urn:microsoft.com/office/officeart/2005/8/layout/process5" loCatId="process" qsTypeId="urn:microsoft.com/office/officeart/2005/8/quickstyle/simple1" qsCatId="simple" csTypeId="urn:microsoft.com/office/officeart/2005/8/colors/colorful1" csCatId="colorful" phldr="1"/>
      <dgm:spPr/>
      <dgm:t>
        <a:bodyPr/>
        <a:lstStyle/>
        <a:p>
          <a:endParaRPr lang="zh-CN" altLang="en-US"/>
        </a:p>
      </dgm:t>
    </dgm:pt>
    <dgm:pt modelId="{148A065F-5BBB-42E0-AB7B-5CFCD61C9C5A}">
      <dgm:prSet phldrT="[文本]" custT="1"/>
      <dgm:spPr/>
      <dgm:t>
        <a:bodyPr/>
        <a:lstStyle/>
        <a:p>
          <a:r>
            <a:rPr lang="en-US" altLang="zh-CN" sz="1800" dirty="0"/>
            <a:t>2</a:t>
          </a:r>
          <a:r>
            <a:rPr lang="zh-CN" altLang="en-US" sz="1800" dirty="0"/>
            <a:t>、选出样本数据，根据样本数据输入森林火灾预警模型，获得推测出的林火易燃点</a:t>
          </a:r>
        </a:p>
      </dgm:t>
    </dgm:pt>
    <dgm:pt modelId="{79249CAC-2B3F-4D49-867F-A5BAD9F19961}" type="parTrans" cxnId="{96AEC567-462F-4B43-8294-8C7D63207B90}">
      <dgm:prSet/>
      <dgm:spPr/>
      <dgm:t>
        <a:bodyPr/>
        <a:lstStyle/>
        <a:p>
          <a:endParaRPr lang="zh-CN" altLang="en-US"/>
        </a:p>
      </dgm:t>
    </dgm:pt>
    <dgm:pt modelId="{65637997-59DB-4611-92EA-0BB3CCB63834}" type="sibTrans" cxnId="{96AEC567-462F-4B43-8294-8C7D63207B90}">
      <dgm:prSet/>
      <dgm:spPr/>
      <dgm:t>
        <a:bodyPr/>
        <a:lstStyle/>
        <a:p>
          <a:endParaRPr lang="zh-CN" altLang="en-US"/>
        </a:p>
      </dgm:t>
    </dgm:pt>
    <dgm:pt modelId="{D3E18F83-115F-4354-AFB6-A4AA2A5510BC}">
      <dgm:prSet phldrT="[文本]" custT="1"/>
      <dgm:spPr/>
      <dgm:t>
        <a:bodyPr/>
        <a:lstStyle/>
        <a:p>
          <a:r>
            <a:rPr lang="en-US" altLang="zh-CN" sz="1800" dirty="0">
              <a:latin typeface="+mj-lt"/>
            </a:rPr>
            <a:t>3</a:t>
          </a:r>
          <a:r>
            <a:rPr lang="zh-CN" altLang="en-US" sz="1800" dirty="0">
              <a:latin typeface="+mj-lt"/>
            </a:rPr>
            <a:t>、根据林火易燃点，分组对子主题进行研究分析，并制作专题图和表格</a:t>
          </a:r>
        </a:p>
      </dgm:t>
    </dgm:pt>
    <dgm:pt modelId="{A68F6C9E-63F1-4215-86E9-DBF63E19B32D}" type="parTrans" cxnId="{CB5D1D45-EDE3-42D5-B97E-A797F306250C}">
      <dgm:prSet/>
      <dgm:spPr/>
      <dgm:t>
        <a:bodyPr/>
        <a:lstStyle/>
        <a:p>
          <a:endParaRPr lang="zh-CN" altLang="en-US"/>
        </a:p>
      </dgm:t>
    </dgm:pt>
    <dgm:pt modelId="{B7B12B12-323B-4F59-B81C-F3DE665743B6}" type="sibTrans" cxnId="{CB5D1D45-EDE3-42D5-B97E-A797F306250C}">
      <dgm:prSet/>
      <dgm:spPr/>
      <dgm:t>
        <a:bodyPr/>
        <a:lstStyle/>
        <a:p>
          <a:endParaRPr lang="zh-CN" altLang="en-US"/>
        </a:p>
      </dgm:t>
    </dgm:pt>
    <dgm:pt modelId="{48F4BC8B-DD44-425A-A9CC-7D6D3DF9C4FF}">
      <dgm:prSet phldrT="[文本]" custT="1"/>
      <dgm:spPr/>
      <dgm:t>
        <a:bodyPr/>
        <a:lstStyle/>
        <a:p>
          <a:r>
            <a:rPr lang="en-US" altLang="zh-CN" sz="2000" dirty="0"/>
            <a:t>4</a:t>
          </a:r>
          <a:r>
            <a:rPr lang="zh-CN" altLang="en-US" sz="2000" dirty="0"/>
            <a:t>、综合各组子主题，串联成“综合</a:t>
          </a:r>
          <a:r>
            <a:rPr lang="en-US" altLang="zh-CN" sz="2000" dirty="0"/>
            <a:t>-</a:t>
          </a:r>
          <a:r>
            <a:rPr lang="zh-CN" altLang="en-US" sz="2000" dirty="0"/>
            <a:t>关系</a:t>
          </a:r>
          <a:r>
            <a:rPr lang="en-US" altLang="zh-CN" sz="2000" dirty="0"/>
            <a:t>-</a:t>
          </a:r>
          <a:r>
            <a:rPr lang="zh-CN" altLang="en-US" sz="2000" dirty="0"/>
            <a:t>应对方案”的自然人文说明路线</a:t>
          </a:r>
        </a:p>
      </dgm:t>
    </dgm:pt>
    <dgm:pt modelId="{A242D70F-965B-47F9-BC45-3B321E8E2E1F}" type="parTrans" cxnId="{870194A1-433C-4CE2-B0B4-9C0940C51275}">
      <dgm:prSet/>
      <dgm:spPr/>
      <dgm:t>
        <a:bodyPr/>
        <a:lstStyle/>
        <a:p>
          <a:endParaRPr lang="zh-CN" altLang="en-US"/>
        </a:p>
      </dgm:t>
    </dgm:pt>
    <dgm:pt modelId="{53F4D9F7-2474-4AA0-B5DA-A44DE1E81E7D}" type="sibTrans" cxnId="{870194A1-433C-4CE2-B0B4-9C0940C51275}">
      <dgm:prSet/>
      <dgm:spPr/>
      <dgm:t>
        <a:bodyPr/>
        <a:lstStyle/>
        <a:p>
          <a:endParaRPr lang="zh-CN" altLang="en-US"/>
        </a:p>
      </dgm:t>
    </dgm:pt>
    <dgm:pt modelId="{DB0F5085-8D3A-45A6-910C-2048B5FF0AF4}">
      <dgm:prSet phldrT="[文本]"/>
      <dgm:spPr/>
      <dgm:t>
        <a:bodyPr/>
        <a:lstStyle/>
        <a:p>
          <a:r>
            <a:rPr lang="en-US" altLang="zh-CN" dirty="0"/>
            <a:t>5</a:t>
          </a:r>
          <a:r>
            <a:rPr lang="zh-CN" altLang="en-US" dirty="0"/>
            <a:t>、将各组专题图及其说明展示在网页上</a:t>
          </a:r>
        </a:p>
      </dgm:t>
    </dgm:pt>
    <dgm:pt modelId="{CFD73C86-9B9F-46D1-9E8D-B690CD9D52BE}" type="parTrans" cxnId="{A59126B6-AC8A-490C-A7A6-19900C24D9F3}">
      <dgm:prSet/>
      <dgm:spPr/>
      <dgm:t>
        <a:bodyPr/>
        <a:lstStyle/>
        <a:p>
          <a:endParaRPr lang="zh-CN" altLang="en-US"/>
        </a:p>
      </dgm:t>
    </dgm:pt>
    <dgm:pt modelId="{005903A3-7406-4628-8361-F2C65FF3FC46}" type="sibTrans" cxnId="{A59126B6-AC8A-490C-A7A6-19900C24D9F3}">
      <dgm:prSet/>
      <dgm:spPr/>
      <dgm:t>
        <a:bodyPr/>
        <a:lstStyle/>
        <a:p>
          <a:endParaRPr lang="zh-CN" altLang="en-US"/>
        </a:p>
      </dgm:t>
    </dgm:pt>
    <dgm:pt modelId="{A6624949-449A-4718-BC89-0AC1664279CA}">
      <dgm:prSet phldrT="[文本]"/>
      <dgm:spPr/>
      <dgm:t>
        <a:bodyPr/>
        <a:lstStyle/>
        <a:p>
          <a:r>
            <a:rPr lang="en-US" altLang="zh-CN" dirty="0"/>
            <a:t>6</a:t>
          </a:r>
          <a:r>
            <a:rPr lang="zh-CN" altLang="en-US" dirty="0"/>
            <a:t>、撰写科技小论文、汇报</a:t>
          </a:r>
          <a:r>
            <a:rPr lang="en-US" altLang="zh-CN" dirty="0"/>
            <a:t>PPT</a:t>
          </a:r>
          <a:r>
            <a:rPr lang="zh-CN" altLang="en-US" dirty="0"/>
            <a:t>等其它</a:t>
          </a:r>
        </a:p>
      </dgm:t>
    </dgm:pt>
    <dgm:pt modelId="{05501653-8B60-453A-BF33-0EE9A15CE44E}" type="parTrans" cxnId="{5B4FDCB7-FECB-4EEA-A509-D190AFC2CD3D}">
      <dgm:prSet/>
      <dgm:spPr/>
      <dgm:t>
        <a:bodyPr/>
        <a:lstStyle/>
        <a:p>
          <a:endParaRPr lang="zh-CN" altLang="en-US"/>
        </a:p>
      </dgm:t>
    </dgm:pt>
    <dgm:pt modelId="{F1478A61-92A9-47CD-94AD-D698BD963D06}" type="sibTrans" cxnId="{5B4FDCB7-FECB-4EEA-A509-D190AFC2CD3D}">
      <dgm:prSet/>
      <dgm:spPr/>
      <dgm:t>
        <a:bodyPr/>
        <a:lstStyle/>
        <a:p>
          <a:endParaRPr lang="zh-CN" altLang="en-US"/>
        </a:p>
      </dgm:t>
    </dgm:pt>
    <dgm:pt modelId="{5C232795-65DB-4B69-90A6-F8FAD7F6D2FE}">
      <dgm:prSet phldrT="[文本]" custT="1"/>
      <dgm:spPr/>
      <dgm:t>
        <a:bodyPr/>
        <a:lstStyle/>
        <a:p>
          <a:pPr algn="ctr"/>
          <a:r>
            <a:rPr lang="en-US" altLang="zh-CN" sz="2000" dirty="0"/>
            <a:t>1</a:t>
          </a:r>
          <a:r>
            <a:rPr lang="zh-CN" altLang="en-US" sz="2000" dirty="0"/>
            <a:t>、参考各类期刊，采集相应的数据并进行预处理</a:t>
          </a:r>
        </a:p>
      </dgm:t>
    </dgm:pt>
    <dgm:pt modelId="{32C400D6-F632-40F6-B69F-530CDD3AD4E4}" type="sibTrans" cxnId="{903D6ACC-88F7-47F4-A099-DEC11FCC7E82}">
      <dgm:prSet/>
      <dgm:spPr/>
      <dgm:t>
        <a:bodyPr/>
        <a:lstStyle/>
        <a:p>
          <a:endParaRPr lang="zh-CN" altLang="en-US"/>
        </a:p>
      </dgm:t>
    </dgm:pt>
    <dgm:pt modelId="{20803BD5-AD35-44BA-8729-F6D32055320A}" type="parTrans" cxnId="{903D6ACC-88F7-47F4-A099-DEC11FCC7E82}">
      <dgm:prSet/>
      <dgm:spPr/>
      <dgm:t>
        <a:bodyPr/>
        <a:lstStyle/>
        <a:p>
          <a:endParaRPr lang="zh-CN" altLang="en-US"/>
        </a:p>
      </dgm:t>
    </dgm:pt>
    <dgm:pt modelId="{121B288C-3F07-4A76-A1E1-CDF907CDC5D2}" type="pres">
      <dgm:prSet presAssocID="{20916103-1A06-4B0F-8CD1-D210ECA86901}" presName="diagram" presStyleCnt="0">
        <dgm:presLayoutVars>
          <dgm:dir/>
          <dgm:resizeHandles val="exact"/>
        </dgm:presLayoutVars>
      </dgm:prSet>
      <dgm:spPr/>
    </dgm:pt>
    <dgm:pt modelId="{2118E0D4-FABE-417B-ABFD-2FBA19B9AC34}" type="pres">
      <dgm:prSet presAssocID="{5C232795-65DB-4B69-90A6-F8FAD7F6D2FE}" presName="node" presStyleLbl="node1" presStyleIdx="0" presStyleCnt="6" custLinFactNeighborX="-162" custLinFactNeighborY="-19070">
        <dgm:presLayoutVars>
          <dgm:bulletEnabled val="1"/>
        </dgm:presLayoutVars>
      </dgm:prSet>
      <dgm:spPr/>
    </dgm:pt>
    <dgm:pt modelId="{852904EB-3880-4B93-B5F4-C116774E9ED2}" type="pres">
      <dgm:prSet presAssocID="{32C400D6-F632-40F6-B69F-530CDD3AD4E4}" presName="sibTrans" presStyleLbl="sibTrans2D1" presStyleIdx="0" presStyleCnt="5" custLinFactNeighborY="-4809"/>
      <dgm:spPr/>
    </dgm:pt>
    <dgm:pt modelId="{3125BC93-45DF-4C6A-BD07-8A2B4EFD459B}" type="pres">
      <dgm:prSet presAssocID="{32C400D6-F632-40F6-B69F-530CDD3AD4E4}" presName="connectorText" presStyleLbl="sibTrans2D1" presStyleIdx="0" presStyleCnt="5"/>
      <dgm:spPr/>
    </dgm:pt>
    <dgm:pt modelId="{3FF91F4B-92DE-4A72-98D5-389393DC0338}" type="pres">
      <dgm:prSet presAssocID="{148A065F-5BBB-42E0-AB7B-5CFCD61C9C5A}" presName="node" presStyleLbl="node1" presStyleIdx="1" presStyleCnt="6" custScaleX="104638" custLinFactNeighborX="-18971" custLinFactNeighborY="-16846">
        <dgm:presLayoutVars>
          <dgm:bulletEnabled val="1"/>
        </dgm:presLayoutVars>
      </dgm:prSet>
      <dgm:spPr/>
    </dgm:pt>
    <dgm:pt modelId="{05A6DC9C-760C-4D77-8BB6-A42A1E271CB9}" type="pres">
      <dgm:prSet presAssocID="{65637997-59DB-4611-92EA-0BB3CCB63834}" presName="sibTrans" presStyleLbl="sibTrans2D1" presStyleIdx="1" presStyleCnt="5"/>
      <dgm:spPr/>
    </dgm:pt>
    <dgm:pt modelId="{6FB185C8-9291-442D-AC41-6491F88575F2}" type="pres">
      <dgm:prSet presAssocID="{65637997-59DB-4611-92EA-0BB3CCB63834}" presName="connectorText" presStyleLbl="sibTrans2D1" presStyleIdx="1" presStyleCnt="5"/>
      <dgm:spPr/>
    </dgm:pt>
    <dgm:pt modelId="{3D20F301-E0C0-45DB-AF1E-C7B886D92722}" type="pres">
      <dgm:prSet presAssocID="{D3E18F83-115F-4354-AFB6-A4AA2A5510BC}" presName="node" presStyleLbl="node1" presStyleIdx="2" presStyleCnt="6" custLinFactNeighborX="-32627" custLinFactNeighborY="-15018">
        <dgm:presLayoutVars>
          <dgm:bulletEnabled val="1"/>
        </dgm:presLayoutVars>
      </dgm:prSet>
      <dgm:spPr/>
    </dgm:pt>
    <dgm:pt modelId="{D51BC082-E522-4D80-B537-EC16FF9DC02C}" type="pres">
      <dgm:prSet presAssocID="{B7B12B12-323B-4F59-B81C-F3DE665743B6}" presName="sibTrans" presStyleLbl="sibTrans2D1" presStyleIdx="2" presStyleCnt="5"/>
      <dgm:spPr/>
    </dgm:pt>
    <dgm:pt modelId="{EB3A9789-93AE-4C8C-B207-58745C13104E}" type="pres">
      <dgm:prSet presAssocID="{B7B12B12-323B-4F59-B81C-F3DE665743B6}" presName="connectorText" presStyleLbl="sibTrans2D1" presStyleIdx="2" presStyleCnt="5"/>
      <dgm:spPr/>
    </dgm:pt>
    <dgm:pt modelId="{1D73A4EA-9C28-4021-822A-F9526F4D8BC5}" type="pres">
      <dgm:prSet presAssocID="{48F4BC8B-DD44-425A-A9CC-7D6D3DF9C4FF}" presName="node" presStyleLbl="node1" presStyleIdx="3" presStyleCnt="6" custLinFactNeighborX="-33837" custLinFactNeighborY="-41666">
        <dgm:presLayoutVars>
          <dgm:bulletEnabled val="1"/>
        </dgm:presLayoutVars>
      </dgm:prSet>
      <dgm:spPr/>
    </dgm:pt>
    <dgm:pt modelId="{B5FD3500-A09C-4962-8641-DEFA4EE89BB8}" type="pres">
      <dgm:prSet presAssocID="{53F4D9F7-2474-4AA0-B5DA-A44DE1E81E7D}" presName="sibTrans" presStyleLbl="sibTrans2D1" presStyleIdx="3" presStyleCnt="5"/>
      <dgm:spPr/>
    </dgm:pt>
    <dgm:pt modelId="{82D33480-21A4-41AC-B8C1-2F8AFCB8F023}" type="pres">
      <dgm:prSet presAssocID="{53F4D9F7-2474-4AA0-B5DA-A44DE1E81E7D}" presName="connectorText" presStyleLbl="sibTrans2D1" presStyleIdx="3" presStyleCnt="5"/>
      <dgm:spPr/>
    </dgm:pt>
    <dgm:pt modelId="{4441704D-6607-4B84-AC6B-DA302579A2CB}" type="pres">
      <dgm:prSet presAssocID="{DB0F5085-8D3A-45A6-910C-2048B5FF0AF4}" presName="node" presStyleLbl="node1" presStyleIdx="4" presStyleCnt="6" custLinFactNeighborX="-20765" custLinFactNeighborY="-41265">
        <dgm:presLayoutVars>
          <dgm:bulletEnabled val="1"/>
        </dgm:presLayoutVars>
      </dgm:prSet>
      <dgm:spPr/>
    </dgm:pt>
    <dgm:pt modelId="{7A485F49-F352-4E05-A74C-8C89A25B73EE}" type="pres">
      <dgm:prSet presAssocID="{005903A3-7406-4628-8361-F2C65FF3FC46}" presName="sibTrans" presStyleLbl="sibTrans2D1" presStyleIdx="4" presStyleCnt="5"/>
      <dgm:spPr/>
    </dgm:pt>
    <dgm:pt modelId="{FD98B060-07BA-43A9-B385-0DF651E3BD88}" type="pres">
      <dgm:prSet presAssocID="{005903A3-7406-4628-8361-F2C65FF3FC46}" presName="connectorText" presStyleLbl="sibTrans2D1" presStyleIdx="4" presStyleCnt="5"/>
      <dgm:spPr/>
    </dgm:pt>
    <dgm:pt modelId="{E00DFCEB-CC0D-4138-83CE-2612AAF2185C}" type="pres">
      <dgm:prSet presAssocID="{A6624949-449A-4718-BC89-0AC1664279CA}" presName="node" presStyleLbl="node1" presStyleIdx="5" presStyleCnt="6" custLinFactNeighborX="-4824" custLinFactNeighborY="-38694">
        <dgm:presLayoutVars>
          <dgm:bulletEnabled val="1"/>
        </dgm:presLayoutVars>
      </dgm:prSet>
      <dgm:spPr/>
    </dgm:pt>
  </dgm:ptLst>
  <dgm:cxnLst>
    <dgm:cxn modelId="{E9BD9708-0C25-4832-9931-525664BB94D0}" type="presOf" srcId="{20916103-1A06-4B0F-8CD1-D210ECA86901}" destId="{121B288C-3F07-4A76-A1E1-CDF907CDC5D2}" srcOrd="0" destOrd="0" presId="urn:microsoft.com/office/officeart/2005/8/layout/process5"/>
    <dgm:cxn modelId="{1F981D1C-7743-4372-9254-E8879DD89B59}" type="presOf" srcId="{32C400D6-F632-40F6-B69F-530CDD3AD4E4}" destId="{852904EB-3880-4B93-B5F4-C116774E9ED2}" srcOrd="0" destOrd="0" presId="urn:microsoft.com/office/officeart/2005/8/layout/process5"/>
    <dgm:cxn modelId="{A5F94E2A-EFAF-4E3C-A41E-C48D4D1DA587}" type="presOf" srcId="{65637997-59DB-4611-92EA-0BB3CCB63834}" destId="{6FB185C8-9291-442D-AC41-6491F88575F2}" srcOrd="1" destOrd="0" presId="urn:microsoft.com/office/officeart/2005/8/layout/process5"/>
    <dgm:cxn modelId="{DC27895B-11BC-46F1-9A5E-E190F955D6DC}" type="presOf" srcId="{B7B12B12-323B-4F59-B81C-F3DE665743B6}" destId="{D51BC082-E522-4D80-B537-EC16FF9DC02C}" srcOrd="0" destOrd="0" presId="urn:microsoft.com/office/officeart/2005/8/layout/process5"/>
    <dgm:cxn modelId="{E28ECD43-BEFC-4283-9219-393C50F93AD1}" type="presOf" srcId="{5C232795-65DB-4B69-90A6-F8FAD7F6D2FE}" destId="{2118E0D4-FABE-417B-ABFD-2FBA19B9AC34}" srcOrd="0" destOrd="0" presId="urn:microsoft.com/office/officeart/2005/8/layout/process5"/>
    <dgm:cxn modelId="{CB5D1D45-EDE3-42D5-B97E-A797F306250C}" srcId="{20916103-1A06-4B0F-8CD1-D210ECA86901}" destId="{D3E18F83-115F-4354-AFB6-A4AA2A5510BC}" srcOrd="2" destOrd="0" parTransId="{A68F6C9E-63F1-4215-86E9-DBF63E19B32D}" sibTransId="{B7B12B12-323B-4F59-B81C-F3DE665743B6}"/>
    <dgm:cxn modelId="{96AEC567-462F-4B43-8294-8C7D63207B90}" srcId="{20916103-1A06-4B0F-8CD1-D210ECA86901}" destId="{148A065F-5BBB-42E0-AB7B-5CFCD61C9C5A}" srcOrd="1" destOrd="0" parTransId="{79249CAC-2B3F-4D49-867F-A5BAD9F19961}" sibTransId="{65637997-59DB-4611-92EA-0BB3CCB63834}"/>
    <dgm:cxn modelId="{94FAEF69-0A55-4AE8-A3A3-A8BFE7B297CE}" type="presOf" srcId="{65637997-59DB-4611-92EA-0BB3CCB63834}" destId="{05A6DC9C-760C-4D77-8BB6-A42A1E271CB9}" srcOrd="0" destOrd="0" presId="urn:microsoft.com/office/officeart/2005/8/layout/process5"/>
    <dgm:cxn modelId="{4F99D96F-4368-480B-BDBB-9D26F852A5E8}" type="presOf" srcId="{53F4D9F7-2474-4AA0-B5DA-A44DE1E81E7D}" destId="{82D33480-21A4-41AC-B8C1-2F8AFCB8F023}" srcOrd="1" destOrd="0" presId="urn:microsoft.com/office/officeart/2005/8/layout/process5"/>
    <dgm:cxn modelId="{ECB66750-0D87-4C44-8B33-634C5D31D9DC}" type="presOf" srcId="{A6624949-449A-4718-BC89-0AC1664279CA}" destId="{E00DFCEB-CC0D-4138-83CE-2612AAF2185C}" srcOrd="0" destOrd="0" presId="urn:microsoft.com/office/officeart/2005/8/layout/process5"/>
    <dgm:cxn modelId="{14D93853-D4AA-428C-B24F-C1AC9E065058}" type="presOf" srcId="{32C400D6-F632-40F6-B69F-530CDD3AD4E4}" destId="{3125BC93-45DF-4C6A-BD07-8A2B4EFD459B}" srcOrd="1" destOrd="0" presId="urn:microsoft.com/office/officeart/2005/8/layout/process5"/>
    <dgm:cxn modelId="{EFD0F89D-5411-478D-B2AD-A458980A789D}" type="presOf" srcId="{005903A3-7406-4628-8361-F2C65FF3FC46}" destId="{7A485F49-F352-4E05-A74C-8C89A25B73EE}" srcOrd="0" destOrd="0" presId="urn:microsoft.com/office/officeart/2005/8/layout/process5"/>
    <dgm:cxn modelId="{870194A1-433C-4CE2-B0B4-9C0940C51275}" srcId="{20916103-1A06-4B0F-8CD1-D210ECA86901}" destId="{48F4BC8B-DD44-425A-A9CC-7D6D3DF9C4FF}" srcOrd="3" destOrd="0" parTransId="{A242D70F-965B-47F9-BC45-3B321E8E2E1F}" sibTransId="{53F4D9F7-2474-4AA0-B5DA-A44DE1E81E7D}"/>
    <dgm:cxn modelId="{B42AD5AF-F318-44D8-8EBC-B2AABA119B22}" type="presOf" srcId="{DB0F5085-8D3A-45A6-910C-2048B5FF0AF4}" destId="{4441704D-6607-4B84-AC6B-DA302579A2CB}" srcOrd="0" destOrd="0" presId="urn:microsoft.com/office/officeart/2005/8/layout/process5"/>
    <dgm:cxn modelId="{A59126B6-AC8A-490C-A7A6-19900C24D9F3}" srcId="{20916103-1A06-4B0F-8CD1-D210ECA86901}" destId="{DB0F5085-8D3A-45A6-910C-2048B5FF0AF4}" srcOrd="4" destOrd="0" parTransId="{CFD73C86-9B9F-46D1-9E8D-B690CD9D52BE}" sibTransId="{005903A3-7406-4628-8361-F2C65FF3FC46}"/>
    <dgm:cxn modelId="{5B4FDCB7-FECB-4EEA-A509-D190AFC2CD3D}" srcId="{20916103-1A06-4B0F-8CD1-D210ECA86901}" destId="{A6624949-449A-4718-BC89-0AC1664279CA}" srcOrd="5" destOrd="0" parTransId="{05501653-8B60-453A-BF33-0EE9A15CE44E}" sibTransId="{F1478A61-92A9-47CD-94AD-D698BD963D06}"/>
    <dgm:cxn modelId="{6A7FBABD-98F6-4316-ACD3-C087E44A8B8D}" type="presOf" srcId="{D3E18F83-115F-4354-AFB6-A4AA2A5510BC}" destId="{3D20F301-E0C0-45DB-AF1E-C7B886D92722}" srcOrd="0" destOrd="0" presId="urn:microsoft.com/office/officeart/2005/8/layout/process5"/>
    <dgm:cxn modelId="{77F283C1-9D53-4925-8B82-0444CEF1CA7A}" type="presOf" srcId="{B7B12B12-323B-4F59-B81C-F3DE665743B6}" destId="{EB3A9789-93AE-4C8C-B207-58745C13104E}" srcOrd="1" destOrd="0" presId="urn:microsoft.com/office/officeart/2005/8/layout/process5"/>
    <dgm:cxn modelId="{728CDEC8-45EE-425D-872C-89AFD96A7A88}" type="presOf" srcId="{148A065F-5BBB-42E0-AB7B-5CFCD61C9C5A}" destId="{3FF91F4B-92DE-4A72-98D5-389393DC0338}" srcOrd="0" destOrd="0" presId="urn:microsoft.com/office/officeart/2005/8/layout/process5"/>
    <dgm:cxn modelId="{903D6ACC-88F7-47F4-A099-DEC11FCC7E82}" srcId="{20916103-1A06-4B0F-8CD1-D210ECA86901}" destId="{5C232795-65DB-4B69-90A6-F8FAD7F6D2FE}" srcOrd="0" destOrd="0" parTransId="{20803BD5-AD35-44BA-8729-F6D32055320A}" sibTransId="{32C400D6-F632-40F6-B69F-530CDD3AD4E4}"/>
    <dgm:cxn modelId="{F6D41FED-449B-46D4-987A-A05C16C2A93B}" type="presOf" srcId="{53F4D9F7-2474-4AA0-B5DA-A44DE1E81E7D}" destId="{B5FD3500-A09C-4962-8641-DEFA4EE89BB8}" srcOrd="0" destOrd="0" presId="urn:microsoft.com/office/officeart/2005/8/layout/process5"/>
    <dgm:cxn modelId="{01C950EE-B11D-4890-9520-2B9A584F9759}" type="presOf" srcId="{005903A3-7406-4628-8361-F2C65FF3FC46}" destId="{FD98B060-07BA-43A9-B385-0DF651E3BD88}" srcOrd="1" destOrd="0" presId="urn:microsoft.com/office/officeart/2005/8/layout/process5"/>
    <dgm:cxn modelId="{820376FA-146D-4FFC-983B-7BEE152AA2C9}" type="presOf" srcId="{48F4BC8B-DD44-425A-A9CC-7D6D3DF9C4FF}" destId="{1D73A4EA-9C28-4021-822A-F9526F4D8BC5}" srcOrd="0" destOrd="0" presId="urn:microsoft.com/office/officeart/2005/8/layout/process5"/>
    <dgm:cxn modelId="{87D4E790-B30C-4A9F-8221-848FFFD74C90}" type="presParOf" srcId="{121B288C-3F07-4A76-A1E1-CDF907CDC5D2}" destId="{2118E0D4-FABE-417B-ABFD-2FBA19B9AC34}" srcOrd="0" destOrd="0" presId="urn:microsoft.com/office/officeart/2005/8/layout/process5"/>
    <dgm:cxn modelId="{C8DABA0A-E673-4CEE-8F56-54F21AC4862E}" type="presParOf" srcId="{121B288C-3F07-4A76-A1E1-CDF907CDC5D2}" destId="{852904EB-3880-4B93-B5F4-C116774E9ED2}" srcOrd="1" destOrd="0" presId="urn:microsoft.com/office/officeart/2005/8/layout/process5"/>
    <dgm:cxn modelId="{D3155578-D3B0-475D-B5B6-96E098D17CFD}" type="presParOf" srcId="{852904EB-3880-4B93-B5F4-C116774E9ED2}" destId="{3125BC93-45DF-4C6A-BD07-8A2B4EFD459B}" srcOrd="0" destOrd="0" presId="urn:microsoft.com/office/officeart/2005/8/layout/process5"/>
    <dgm:cxn modelId="{F6144186-1FA2-4B40-8338-48BB10733837}" type="presParOf" srcId="{121B288C-3F07-4A76-A1E1-CDF907CDC5D2}" destId="{3FF91F4B-92DE-4A72-98D5-389393DC0338}" srcOrd="2" destOrd="0" presId="urn:microsoft.com/office/officeart/2005/8/layout/process5"/>
    <dgm:cxn modelId="{A3FB5EE0-4E7E-4D18-9467-A13CF0A89570}" type="presParOf" srcId="{121B288C-3F07-4A76-A1E1-CDF907CDC5D2}" destId="{05A6DC9C-760C-4D77-8BB6-A42A1E271CB9}" srcOrd="3" destOrd="0" presId="urn:microsoft.com/office/officeart/2005/8/layout/process5"/>
    <dgm:cxn modelId="{ACF04168-8307-49E6-AC91-F0983B08CF2E}" type="presParOf" srcId="{05A6DC9C-760C-4D77-8BB6-A42A1E271CB9}" destId="{6FB185C8-9291-442D-AC41-6491F88575F2}" srcOrd="0" destOrd="0" presId="urn:microsoft.com/office/officeart/2005/8/layout/process5"/>
    <dgm:cxn modelId="{C7EE376E-37CD-4242-A1A9-4F9ED6C54B05}" type="presParOf" srcId="{121B288C-3F07-4A76-A1E1-CDF907CDC5D2}" destId="{3D20F301-E0C0-45DB-AF1E-C7B886D92722}" srcOrd="4" destOrd="0" presId="urn:microsoft.com/office/officeart/2005/8/layout/process5"/>
    <dgm:cxn modelId="{E0A51BF1-DC4A-4A0C-AEB4-02165017C67A}" type="presParOf" srcId="{121B288C-3F07-4A76-A1E1-CDF907CDC5D2}" destId="{D51BC082-E522-4D80-B537-EC16FF9DC02C}" srcOrd="5" destOrd="0" presId="urn:microsoft.com/office/officeart/2005/8/layout/process5"/>
    <dgm:cxn modelId="{5FDA3FEB-D3D7-4A07-9FD8-2EC494DF4B95}" type="presParOf" srcId="{D51BC082-E522-4D80-B537-EC16FF9DC02C}" destId="{EB3A9789-93AE-4C8C-B207-58745C13104E}" srcOrd="0" destOrd="0" presId="urn:microsoft.com/office/officeart/2005/8/layout/process5"/>
    <dgm:cxn modelId="{82C38847-A8BF-416B-B640-7E6A7527E718}" type="presParOf" srcId="{121B288C-3F07-4A76-A1E1-CDF907CDC5D2}" destId="{1D73A4EA-9C28-4021-822A-F9526F4D8BC5}" srcOrd="6" destOrd="0" presId="urn:microsoft.com/office/officeart/2005/8/layout/process5"/>
    <dgm:cxn modelId="{CC5B5FF4-2D35-4766-BF78-11455A482958}" type="presParOf" srcId="{121B288C-3F07-4A76-A1E1-CDF907CDC5D2}" destId="{B5FD3500-A09C-4962-8641-DEFA4EE89BB8}" srcOrd="7" destOrd="0" presId="urn:microsoft.com/office/officeart/2005/8/layout/process5"/>
    <dgm:cxn modelId="{EF64B2B7-BE73-4D28-BC6A-19B0AAAAEC42}" type="presParOf" srcId="{B5FD3500-A09C-4962-8641-DEFA4EE89BB8}" destId="{82D33480-21A4-41AC-B8C1-2F8AFCB8F023}" srcOrd="0" destOrd="0" presId="urn:microsoft.com/office/officeart/2005/8/layout/process5"/>
    <dgm:cxn modelId="{DED6D8C0-BDF9-48F4-87EE-4601A1CF4132}" type="presParOf" srcId="{121B288C-3F07-4A76-A1E1-CDF907CDC5D2}" destId="{4441704D-6607-4B84-AC6B-DA302579A2CB}" srcOrd="8" destOrd="0" presId="urn:microsoft.com/office/officeart/2005/8/layout/process5"/>
    <dgm:cxn modelId="{C057A140-DAE4-4734-A60B-D5BCE98F7D47}" type="presParOf" srcId="{121B288C-3F07-4A76-A1E1-CDF907CDC5D2}" destId="{7A485F49-F352-4E05-A74C-8C89A25B73EE}" srcOrd="9" destOrd="0" presId="urn:microsoft.com/office/officeart/2005/8/layout/process5"/>
    <dgm:cxn modelId="{9CF05B3D-26F9-4BC8-ACC5-C90F2ECF9F15}" type="presParOf" srcId="{7A485F49-F352-4E05-A74C-8C89A25B73EE}" destId="{FD98B060-07BA-43A9-B385-0DF651E3BD88}" srcOrd="0" destOrd="0" presId="urn:microsoft.com/office/officeart/2005/8/layout/process5"/>
    <dgm:cxn modelId="{1F8AB82E-1F2C-45D1-B934-1830683E41A1}" type="presParOf" srcId="{121B288C-3F07-4A76-A1E1-CDF907CDC5D2}" destId="{E00DFCEB-CC0D-4138-83CE-2612AAF2185C}"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809DFC7-CA03-479B-B057-73E5ABC44029}"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zh-CN" altLang="en-US"/>
        </a:p>
      </dgm:t>
    </dgm:pt>
    <dgm:pt modelId="{B45FDD95-93C5-4F34-99E8-A354ECF2CE20}">
      <dgm:prSet phldrT="[文本]"/>
      <dgm:spPr/>
      <dgm:t>
        <a:bodyPr/>
        <a:lstStyle/>
        <a:p>
          <a:r>
            <a:rPr lang="zh-CN" altLang="en-US" dirty="0"/>
            <a:t>林火风险分级预测</a:t>
          </a:r>
        </a:p>
      </dgm:t>
    </dgm:pt>
    <dgm:pt modelId="{8F62098E-DAAE-453A-AB9F-1E5BBEF12469}" type="parTrans" cxnId="{D2A173EF-AC3C-49A6-A532-5174A95850A0}">
      <dgm:prSet/>
      <dgm:spPr/>
      <dgm:t>
        <a:bodyPr/>
        <a:lstStyle/>
        <a:p>
          <a:endParaRPr lang="zh-CN" altLang="en-US"/>
        </a:p>
      </dgm:t>
    </dgm:pt>
    <dgm:pt modelId="{52BF83F5-92A8-4116-A2EC-FC4707DCFB48}" type="sibTrans" cxnId="{D2A173EF-AC3C-49A6-A532-5174A95850A0}">
      <dgm:prSet/>
      <dgm:spPr/>
      <dgm:t>
        <a:bodyPr/>
        <a:lstStyle/>
        <a:p>
          <a:endParaRPr lang="zh-CN" altLang="en-US"/>
        </a:p>
      </dgm:t>
    </dgm:pt>
    <dgm:pt modelId="{42161CDB-A7E6-4E92-887C-93A918A1FD11}">
      <dgm:prSet phldrT="[文本]"/>
      <dgm:spPr/>
      <dgm:t>
        <a:bodyPr/>
        <a:lstStyle/>
        <a:p>
          <a:r>
            <a:rPr lang="zh-CN" altLang="en-US" dirty="0"/>
            <a:t>汪都</a:t>
          </a:r>
        </a:p>
      </dgm:t>
    </dgm:pt>
    <dgm:pt modelId="{BBE710ED-B723-4169-9168-F9493144BF42}" type="parTrans" cxnId="{2842DD0F-5AC3-4BBC-9774-C00B9F2A5A43}">
      <dgm:prSet/>
      <dgm:spPr/>
      <dgm:t>
        <a:bodyPr/>
        <a:lstStyle/>
        <a:p>
          <a:endParaRPr lang="zh-CN" altLang="en-US"/>
        </a:p>
      </dgm:t>
    </dgm:pt>
    <dgm:pt modelId="{8665595B-3BBD-456E-A1DA-348FED7CACD7}" type="sibTrans" cxnId="{2842DD0F-5AC3-4BBC-9774-C00B9F2A5A43}">
      <dgm:prSet/>
      <dgm:spPr/>
      <dgm:t>
        <a:bodyPr/>
        <a:lstStyle/>
        <a:p>
          <a:endParaRPr lang="zh-CN" altLang="en-US"/>
        </a:p>
      </dgm:t>
    </dgm:pt>
    <dgm:pt modelId="{24087492-80EF-4F23-83FE-17F41EE9EE38}">
      <dgm:prSet phldrT="[文本]"/>
      <dgm:spPr/>
      <dgm:t>
        <a:bodyPr/>
        <a:lstStyle/>
        <a:p>
          <a:r>
            <a:rPr lang="zh-CN" altLang="en-US" dirty="0"/>
            <a:t>沈伟豪</a:t>
          </a:r>
        </a:p>
      </dgm:t>
    </dgm:pt>
    <dgm:pt modelId="{25910042-AA34-4B6B-82BA-BF6FC7502519}" type="parTrans" cxnId="{07D7E7FE-1EA6-4FD8-9244-556B78CC3161}">
      <dgm:prSet/>
      <dgm:spPr/>
      <dgm:t>
        <a:bodyPr/>
        <a:lstStyle/>
        <a:p>
          <a:endParaRPr lang="zh-CN" altLang="en-US"/>
        </a:p>
      </dgm:t>
    </dgm:pt>
    <dgm:pt modelId="{0E9B8469-01D1-4A75-B8EC-59D808F0F385}" type="sibTrans" cxnId="{07D7E7FE-1EA6-4FD8-9244-556B78CC3161}">
      <dgm:prSet/>
      <dgm:spPr/>
      <dgm:t>
        <a:bodyPr/>
        <a:lstStyle/>
        <a:p>
          <a:endParaRPr lang="zh-CN" altLang="en-US"/>
        </a:p>
      </dgm:t>
    </dgm:pt>
    <dgm:pt modelId="{35C9C962-F4EF-498E-A80A-B587BF738DB7}">
      <dgm:prSet phldrT="[文本]"/>
      <dgm:spPr/>
      <dgm:t>
        <a:bodyPr/>
        <a:lstStyle/>
        <a:p>
          <a:r>
            <a:rPr lang="zh-CN" altLang="en-US" dirty="0"/>
            <a:t>温江天</a:t>
          </a:r>
        </a:p>
      </dgm:t>
    </dgm:pt>
    <dgm:pt modelId="{F00957AD-85A2-4025-91AB-FB2E4E540CFF}" type="parTrans" cxnId="{190A28DC-24F5-4F39-8AAD-C22DD2960803}">
      <dgm:prSet/>
      <dgm:spPr/>
      <dgm:t>
        <a:bodyPr/>
        <a:lstStyle/>
        <a:p>
          <a:endParaRPr lang="zh-CN" altLang="en-US"/>
        </a:p>
      </dgm:t>
    </dgm:pt>
    <dgm:pt modelId="{12E48EBE-A861-4CFD-84E8-B867218AD337}" type="sibTrans" cxnId="{190A28DC-24F5-4F39-8AAD-C22DD2960803}">
      <dgm:prSet/>
      <dgm:spPr/>
      <dgm:t>
        <a:bodyPr/>
        <a:lstStyle/>
        <a:p>
          <a:endParaRPr lang="zh-CN" altLang="en-US"/>
        </a:p>
      </dgm:t>
    </dgm:pt>
    <dgm:pt modelId="{37345420-4686-4AF8-8FC3-6F14C22B4463}">
      <dgm:prSet phldrT="[文本]"/>
      <dgm:spPr/>
      <dgm:t>
        <a:bodyPr/>
        <a:lstStyle/>
        <a:p>
          <a:endParaRPr lang="zh-CN" altLang="en-US" dirty="0"/>
        </a:p>
      </dgm:t>
    </dgm:pt>
    <dgm:pt modelId="{59FDFF46-D68B-4213-B92E-60B6D0A3DD5A}" type="parTrans" cxnId="{5DC3E454-30C2-48D1-9346-D1FAF0A1EFC2}">
      <dgm:prSet/>
      <dgm:spPr/>
      <dgm:t>
        <a:bodyPr/>
        <a:lstStyle/>
        <a:p>
          <a:endParaRPr lang="zh-CN" altLang="en-US"/>
        </a:p>
      </dgm:t>
    </dgm:pt>
    <dgm:pt modelId="{F7C59695-F7AC-4DB5-B5B0-DAF84851CFA1}" type="sibTrans" cxnId="{5DC3E454-30C2-48D1-9346-D1FAF0A1EFC2}">
      <dgm:prSet/>
      <dgm:spPr/>
      <dgm:t>
        <a:bodyPr/>
        <a:lstStyle/>
        <a:p>
          <a:endParaRPr lang="zh-CN" altLang="en-US"/>
        </a:p>
      </dgm:t>
    </dgm:pt>
    <dgm:pt modelId="{1366BA6A-7256-4A5A-9B67-35D8CBE2D575}">
      <dgm:prSet phldrT="[文本]"/>
      <dgm:spPr/>
      <dgm:t>
        <a:bodyPr/>
        <a:lstStyle/>
        <a:p>
          <a:endParaRPr lang="zh-CN" altLang="en-US" dirty="0"/>
        </a:p>
      </dgm:t>
    </dgm:pt>
    <dgm:pt modelId="{4EFE9EDF-2B68-4B37-BFF2-303EE71BC163}" type="parTrans" cxnId="{D35E602D-14A3-42AD-B12A-A13DE45B9E32}">
      <dgm:prSet/>
      <dgm:spPr/>
      <dgm:t>
        <a:bodyPr/>
        <a:lstStyle/>
        <a:p>
          <a:endParaRPr lang="zh-CN" altLang="en-US"/>
        </a:p>
      </dgm:t>
    </dgm:pt>
    <dgm:pt modelId="{3B09C60D-4587-4074-A270-D25B21B5D1EA}" type="sibTrans" cxnId="{D35E602D-14A3-42AD-B12A-A13DE45B9E32}">
      <dgm:prSet/>
      <dgm:spPr/>
      <dgm:t>
        <a:bodyPr/>
        <a:lstStyle/>
        <a:p>
          <a:endParaRPr lang="zh-CN" altLang="en-US"/>
        </a:p>
      </dgm:t>
    </dgm:pt>
    <dgm:pt modelId="{B0A0CBF4-CCA9-4A88-8767-E6FA9695CD6D}" type="pres">
      <dgm:prSet presAssocID="{D809DFC7-CA03-479B-B057-73E5ABC44029}" presName="Name0" presStyleCnt="0">
        <dgm:presLayoutVars>
          <dgm:dir/>
          <dgm:animLvl val="lvl"/>
          <dgm:resizeHandles val="exact"/>
        </dgm:presLayoutVars>
      </dgm:prSet>
      <dgm:spPr/>
    </dgm:pt>
    <dgm:pt modelId="{0DD21E29-3141-4EB6-B969-90BB4B024B7D}" type="pres">
      <dgm:prSet presAssocID="{37345420-4686-4AF8-8FC3-6F14C22B4463}" presName="boxAndChildren" presStyleCnt="0"/>
      <dgm:spPr/>
    </dgm:pt>
    <dgm:pt modelId="{9BFA6DB9-D17F-4C8A-966E-40FD832DFF16}" type="pres">
      <dgm:prSet presAssocID="{37345420-4686-4AF8-8FC3-6F14C22B4463}" presName="parentTextBox" presStyleLbl="node1" presStyleIdx="0" presStyleCnt="3"/>
      <dgm:spPr/>
    </dgm:pt>
    <dgm:pt modelId="{7DE28EAA-8037-47B6-B9CA-9A4378FCE56C}" type="pres">
      <dgm:prSet presAssocID="{3B09C60D-4587-4074-A270-D25B21B5D1EA}" presName="sp" presStyleCnt="0"/>
      <dgm:spPr/>
    </dgm:pt>
    <dgm:pt modelId="{60A4C9CE-5854-4223-9361-02894F42312C}" type="pres">
      <dgm:prSet presAssocID="{1366BA6A-7256-4A5A-9B67-35D8CBE2D575}" presName="arrowAndChildren" presStyleCnt="0"/>
      <dgm:spPr/>
    </dgm:pt>
    <dgm:pt modelId="{3FBDEDD1-2D51-4353-A53F-C960D6E98189}" type="pres">
      <dgm:prSet presAssocID="{1366BA6A-7256-4A5A-9B67-35D8CBE2D575}" presName="parentTextArrow" presStyleLbl="node1" presStyleIdx="1" presStyleCnt="3"/>
      <dgm:spPr/>
    </dgm:pt>
    <dgm:pt modelId="{8A724849-4C2B-458D-9934-20773BD03795}" type="pres">
      <dgm:prSet presAssocID="{52BF83F5-92A8-4116-A2EC-FC4707DCFB48}" presName="sp" presStyleCnt="0"/>
      <dgm:spPr/>
    </dgm:pt>
    <dgm:pt modelId="{CB0F6CD8-5470-4381-95B7-4FD582D9C8DB}" type="pres">
      <dgm:prSet presAssocID="{B45FDD95-93C5-4F34-99E8-A354ECF2CE20}" presName="arrowAndChildren" presStyleCnt="0"/>
      <dgm:spPr/>
    </dgm:pt>
    <dgm:pt modelId="{287AD546-5E2A-491C-9E17-E9D7F9FF2FA2}" type="pres">
      <dgm:prSet presAssocID="{B45FDD95-93C5-4F34-99E8-A354ECF2CE20}" presName="parentTextArrow" presStyleLbl="node1" presStyleIdx="1" presStyleCnt="3"/>
      <dgm:spPr/>
    </dgm:pt>
    <dgm:pt modelId="{56F72D0F-D8F5-4F17-87C1-827B99FA8F70}" type="pres">
      <dgm:prSet presAssocID="{B45FDD95-93C5-4F34-99E8-A354ECF2CE20}" presName="arrow" presStyleLbl="node1" presStyleIdx="2" presStyleCnt="3"/>
      <dgm:spPr/>
    </dgm:pt>
    <dgm:pt modelId="{2B6AC821-BDFD-4FDD-BA7E-ECD4AC2A32DC}" type="pres">
      <dgm:prSet presAssocID="{B45FDD95-93C5-4F34-99E8-A354ECF2CE20}" presName="descendantArrow" presStyleCnt="0"/>
      <dgm:spPr/>
    </dgm:pt>
    <dgm:pt modelId="{B4D4D731-0EE0-4566-8391-9E4BF949330C}" type="pres">
      <dgm:prSet presAssocID="{42161CDB-A7E6-4E92-887C-93A918A1FD11}" presName="childTextArrow" presStyleLbl="fgAccFollowNode1" presStyleIdx="0" presStyleCnt="3">
        <dgm:presLayoutVars>
          <dgm:bulletEnabled val="1"/>
        </dgm:presLayoutVars>
      </dgm:prSet>
      <dgm:spPr/>
    </dgm:pt>
    <dgm:pt modelId="{28CCFB5F-FEDD-4EFE-A84A-260AF92143DC}" type="pres">
      <dgm:prSet presAssocID="{24087492-80EF-4F23-83FE-17F41EE9EE38}" presName="childTextArrow" presStyleLbl="fgAccFollowNode1" presStyleIdx="1" presStyleCnt="3">
        <dgm:presLayoutVars>
          <dgm:bulletEnabled val="1"/>
        </dgm:presLayoutVars>
      </dgm:prSet>
      <dgm:spPr/>
    </dgm:pt>
    <dgm:pt modelId="{65BD14D7-3BDF-4C8F-A05D-7C933DE88D51}" type="pres">
      <dgm:prSet presAssocID="{35C9C962-F4EF-498E-A80A-B587BF738DB7}" presName="childTextArrow" presStyleLbl="fgAccFollowNode1" presStyleIdx="2" presStyleCnt="3">
        <dgm:presLayoutVars>
          <dgm:bulletEnabled val="1"/>
        </dgm:presLayoutVars>
      </dgm:prSet>
      <dgm:spPr/>
    </dgm:pt>
  </dgm:ptLst>
  <dgm:cxnLst>
    <dgm:cxn modelId="{F6B33E0E-954C-41C3-9B7C-00DD32D021ED}" type="presOf" srcId="{1366BA6A-7256-4A5A-9B67-35D8CBE2D575}" destId="{3FBDEDD1-2D51-4353-A53F-C960D6E98189}" srcOrd="0" destOrd="0" presId="urn:microsoft.com/office/officeart/2005/8/layout/process4"/>
    <dgm:cxn modelId="{2842DD0F-5AC3-4BBC-9774-C00B9F2A5A43}" srcId="{B45FDD95-93C5-4F34-99E8-A354ECF2CE20}" destId="{42161CDB-A7E6-4E92-887C-93A918A1FD11}" srcOrd="0" destOrd="0" parTransId="{BBE710ED-B723-4169-9168-F9493144BF42}" sibTransId="{8665595B-3BBD-456E-A1DA-348FED7CACD7}"/>
    <dgm:cxn modelId="{D35E602D-14A3-42AD-B12A-A13DE45B9E32}" srcId="{D809DFC7-CA03-479B-B057-73E5ABC44029}" destId="{1366BA6A-7256-4A5A-9B67-35D8CBE2D575}" srcOrd="1" destOrd="0" parTransId="{4EFE9EDF-2B68-4B37-BFF2-303EE71BC163}" sibTransId="{3B09C60D-4587-4074-A270-D25B21B5D1EA}"/>
    <dgm:cxn modelId="{5DC3E454-30C2-48D1-9346-D1FAF0A1EFC2}" srcId="{D809DFC7-CA03-479B-B057-73E5ABC44029}" destId="{37345420-4686-4AF8-8FC3-6F14C22B4463}" srcOrd="2" destOrd="0" parTransId="{59FDFF46-D68B-4213-B92E-60B6D0A3DD5A}" sibTransId="{F7C59695-F7AC-4DB5-B5B0-DAF84851CFA1}"/>
    <dgm:cxn modelId="{EEE9BB85-321A-4281-B401-9D5E7CF2F29D}" type="presOf" srcId="{B45FDD95-93C5-4F34-99E8-A354ECF2CE20}" destId="{56F72D0F-D8F5-4F17-87C1-827B99FA8F70}" srcOrd="1" destOrd="0" presId="urn:microsoft.com/office/officeart/2005/8/layout/process4"/>
    <dgm:cxn modelId="{9E93658B-9533-4E39-AE94-FCA7536C1C5A}" type="presOf" srcId="{37345420-4686-4AF8-8FC3-6F14C22B4463}" destId="{9BFA6DB9-D17F-4C8A-966E-40FD832DFF16}" srcOrd="0" destOrd="0" presId="urn:microsoft.com/office/officeart/2005/8/layout/process4"/>
    <dgm:cxn modelId="{5A29CE95-1690-47CE-8FB5-A201B6D4893D}" type="presOf" srcId="{35C9C962-F4EF-498E-A80A-B587BF738DB7}" destId="{65BD14D7-3BDF-4C8F-A05D-7C933DE88D51}" srcOrd="0" destOrd="0" presId="urn:microsoft.com/office/officeart/2005/8/layout/process4"/>
    <dgm:cxn modelId="{6F4A5B96-783F-4D39-BEC8-6DF854D6F009}" type="presOf" srcId="{B45FDD95-93C5-4F34-99E8-A354ECF2CE20}" destId="{287AD546-5E2A-491C-9E17-E9D7F9FF2FA2}" srcOrd="0" destOrd="0" presId="urn:microsoft.com/office/officeart/2005/8/layout/process4"/>
    <dgm:cxn modelId="{BF5859C3-4215-4CAA-820C-D61FBEF0A10E}" type="presOf" srcId="{24087492-80EF-4F23-83FE-17F41EE9EE38}" destId="{28CCFB5F-FEDD-4EFE-A84A-260AF92143DC}" srcOrd="0" destOrd="0" presId="urn:microsoft.com/office/officeart/2005/8/layout/process4"/>
    <dgm:cxn modelId="{0372ECC9-3A39-4882-8473-F01BB4E31E2D}" type="presOf" srcId="{42161CDB-A7E6-4E92-887C-93A918A1FD11}" destId="{B4D4D731-0EE0-4566-8391-9E4BF949330C}" srcOrd="0" destOrd="0" presId="urn:microsoft.com/office/officeart/2005/8/layout/process4"/>
    <dgm:cxn modelId="{190A28DC-24F5-4F39-8AAD-C22DD2960803}" srcId="{B45FDD95-93C5-4F34-99E8-A354ECF2CE20}" destId="{35C9C962-F4EF-498E-A80A-B587BF738DB7}" srcOrd="2" destOrd="0" parTransId="{F00957AD-85A2-4025-91AB-FB2E4E540CFF}" sibTransId="{12E48EBE-A861-4CFD-84E8-B867218AD337}"/>
    <dgm:cxn modelId="{103A70DE-A0D9-4648-A4B5-CA41A0B79401}" type="presOf" srcId="{D809DFC7-CA03-479B-B057-73E5ABC44029}" destId="{B0A0CBF4-CCA9-4A88-8767-E6FA9695CD6D}" srcOrd="0" destOrd="0" presId="urn:microsoft.com/office/officeart/2005/8/layout/process4"/>
    <dgm:cxn modelId="{D2A173EF-AC3C-49A6-A532-5174A95850A0}" srcId="{D809DFC7-CA03-479B-B057-73E5ABC44029}" destId="{B45FDD95-93C5-4F34-99E8-A354ECF2CE20}" srcOrd="0" destOrd="0" parTransId="{8F62098E-DAAE-453A-AB9F-1E5BBEF12469}" sibTransId="{52BF83F5-92A8-4116-A2EC-FC4707DCFB48}"/>
    <dgm:cxn modelId="{07D7E7FE-1EA6-4FD8-9244-556B78CC3161}" srcId="{B45FDD95-93C5-4F34-99E8-A354ECF2CE20}" destId="{24087492-80EF-4F23-83FE-17F41EE9EE38}" srcOrd="1" destOrd="0" parTransId="{25910042-AA34-4B6B-82BA-BF6FC7502519}" sibTransId="{0E9B8469-01D1-4A75-B8EC-59D808F0F385}"/>
    <dgm:cxn modelId="{05FC2E51-E928-482B-994C-C7966F266369}" type="presParOf" srcId="{B0A0CBF4-CCA9-4A88-8767-E6FA9695CD6D}" destId="{0DD21E29-3141-4EB6-B969-90BB4B024B7D}" srcOrd="0" destOrd="0" presId="urn:microsoft.com/office/officeart/2005/8/layout/process4"/>
    <dgm:cxn modelId="{202268C6-76E9-4812-9F49-7C30502F08B0}" type="presParOf" srcId="{0DD21E29-3141-4EB6-B969-90BB4B024B7D}" destId="{9BFA6DB9-D17F-4C8A-966E-40FD832DFF16}" srcOrd="0" destOrd="0" presId="urn:microsoft.com/office/officeart/2005/8/layout/process4"/>
    <dgm:cxn modelId="{BB7F4904-FDED-4948-9997-A8DBDE806DE5}" type="presParOf" srcId="{B0A0CBF4-CCA9-4A88-8767-E6FA9695CD6D}" destId="{7DE28EAA-8037-47B6-B9CA-9A4378FCE56C}" srcOrd="1" destOrd="0" presId="urn:microsoft.com/office/officeart/2005/8/layout/process4"/>
    <dgm:cxn modelId="{B8616E8D-37FE-4FEB-829C-752938A85F2D}" type="presParOf" srcId="{B0A0CBF4-CCA9-4A88-8767-E6FA9695CD6D}" destId="{60A4C9CE-5854-4223-9361-02894F42312C}" srcOrd="2" destOrd="0" presId="urn:microsoft.com/office/officeart/2005/8/layout/process4"/>
    <dgm:cxn modelId="{32D66A1F-EE6B-4C13-9F72-B37A89D7F44B}" type="presParOf" srcId="{60A4C9CE-5854-4223-9361-02894F42312C}" destId="{3FBDEDD1-2D51-4353-A53F-C960D6E98189}" srcOrd="0" destOrd="0" presId="urn:microsoft.com/office/officeart/2005/8/layout/process4"/>
    <dgm:cxn modelId="{739D54F5-08F7-40C5-8133-F44E5422AB02}" type="presParOf" srcId="{B0A0CBF4-CCA9-4A88-8767-E6FA9695CD6D}" destId="{8A724849-4C2B-458D-9934-20773BD03795}" srcOrd="3" destOrd="0" presId="urn:microsoft.com/office/officeart/2005/8/layout/process4"/>
    <dgm:cxn modelId="{7D7DA0DA-DA6C-4B4A-95D1-A2E2507CB79E}" type="presParOf" srcId="{B0A0CBF4-CCA9-4A88-8767-E6FA9695CD6D}" destId="{CB0F6CD8-5470-4381-95B7-4FD582D9C8DB}" srcOrd="4" destOrd="0" presId="urn:microsoft.com/office/officeart/2005/8/layout/process4"/>
    <dgm:cxn modelId="{0B16C49C-C297-497F-885C-50F3C2E509C9}" type="presParOf" srcId="{CB0F6CD8-5470-4381-95B7-4FD582D9C8DB}" destId="{287AD546-5E2A-491C-9E17-E9D7F9FF2FA2}" srcOrd="0" destOrd="0" presId="urn:microsoft.com/office/officeart/2005/8/layout/process4"/>
    <dgm:cxn modelId="{30B568FC-C9AA-424E-A024-16106BFC06F6}" type="presParOf" srcId="{CB0F6CD8-5470-4381-95B7-4FD582D9C8DB}" destId="{56F72D0F-D8F5-4F17-87C1-827B99FA8F70}" srcOrd="1" destOrd="0" presId="urn:microsoft.com/office/officeart/2005/8/layout/process4"/>
    <dgm:cxn modelId="{A2E6BEF6-0B90-4909-9159-3DF1B3345952}" type="presParOf" srcId="{CB0F6CD8-5470-4381-95B7-4FD582D9C8DB}" destId="{2B6AC821-BDFD-4FDD-BA7E-ECD4AC2A32DC}" srcOrd="2" destOrd="0" presId="urn:microsoft.com/office/officeart/2005/8/layout/process4"/>
    <dgm:cxn modelId="{43C94EA9-71ED-4FC5-BF21-D3C8F52B30D4}" type="presParOf" srcId="{2B6AC821-BDFD-4FDD-BA7E-ECD4AC2A32DC}" destId="{B4D4D731-0EE0-4566-8391-9E4BF949330C}" srcOrd="0" destOrd="0" presId="urn:microsoft.com/office/officeart/2005/8/layout/process4"/>
    <dgm:cxn modelId="{F37B356D-93F7-4F41-9A8C-32530F4D9C19}" type="presParOf" srcId="{2B6AC821-BDFD-4FDD-BA7E-ECD4AC2A32DC}" destId="{28CCFB5F-FEDD-4EFE-A84A-260AF92143DC}" srcOrd="1" destOrd="0" presId="urn:microsoft.com/office/officeart/2005/8/layout/process4"/>
    <dgm:cxn modelId="{5B6F1C94-8428-4251-B741-E5A4A8285E86}" type="presParOf" srcId="{2B6AC821-BDFD-4FDD-BA7E-ECD4AC2A32DC}" destId="{65BD14D7-3BDF-4C8F-A05D-7C933DE88D51}" srcOrd="2"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C59A68A-2C11-48FC-B988-91956B2F9D51}" type="doc">
      <dgm:prSet loTypeId="urn:microsoft.com/office/officeart/2005/8/layout/equation2" loCatId="process" qsTypeId="urn:microsoft.com/office/officeart/2005/8/quickstyle/simple1" qsCatId="simple" csTypeId="urn:microsoft.com/office/officeart/2005/8/colors/colorful1" csCatId="colorful" phldr="1"/>
      <dgm:spPr/>
    </dgm:pt>
    <dgm:pt modelId="{A73A2FEF-4315-4F8F-BA1B-669D1D6A2811}">
      <dgm:prSet phldrT="[文本]"/>
      <dgm:spPr/>
      <dgm:t>
        <a:bodyPr/>
        <a:lstStyle/>
        <a:p>
          <a:r>
            <a:rPr lang="zh-CN" altLang="en-US" dirty="0"/>
            <a:t>选取林火高风险地区</a:t>
          </a:r>
        </a:p>
      </dgm:t>
    </dgm:pt>
    <dgm:pt modelId="{AE132AAC-9463-4188-B117-DE3B76D2E00F}" type="parTrans" cxnId="{E287D2A6-90B9-4E10-A10B-446742EFFB16}">
      <dgm:prSet/>
      <dgm:spPr/>
      <dgm:t>
        <a:bodyPr/>
        <a:lstStyle/>
        <a:p>
          <a:endParaRPr lang="zh-CN" altLang="en-US"/>
        </a:p>
      </dgm:t>
    </dgm:pt>
    <dgm:pt modelId="{9D9DDAA9-03B6-4F5B-83DA-F3AB0E531701}" type="sibTrans" cxnId="{E287D2A6-90B9-4E10-A10B-446742EFFB16}">
      <dgm:prSet/>
      <dgm:spPr/>
      <dgm:t>
        <a:bodyPr/>
        <a:lstStyle/>
        <a:p>
          <a:endParaRPr lang="zh-CN" altLang="en-US"/>
        </a:p>
      </dgm:t>
    </dgm:pt>
    <dgm:pt modelId="{F460C6DA-803A-48F6-9A1B-4747284230AC}">
      <dgm:prSet phldrT="[文本]"/>
      <dgm:spPr/>
      <dgm:t>
        <a:bodyPr/>
        <a:lstStyle/>
        <a:p>
          <a:r>
            <a:rPr lang="zh-CN" altLang="en-US" dirty="0"/>
            <a:t>林火蔓延模型</a:t>
          </a:r>
        </a:p>
      </dgm:t>
    </dgm:pt>
    <dgm:pt modelId="{77B36592-E4BD-4F38-BB13-7DEF5A13601F}" type="parTrans" cxnId="{71524EED-AC16-483E-8EC0-32BF50A5C90D}">
      <dgm:prSet/>
      <dgm:spPr/>
      <dgm:t>
        <a:bodyPr/>
        <a:lstStyle/>
        <a:p>
          <a:endParaRPr lang="zh-CN" altLang="en-US"/>
        </a:p>
      </dgm:t>
    </dgm:pt>
    <dgm:pt modelId="{13E4C8AB-C166-4E3A-A01E-91EF1E8ABFD7}" type="sibTrans" cxnId="{71524EED-AC16-483E-8EC0-32BF50A5C90D}">
      <dgm:prSet/>
      <dgm:spPr/>
      <dgm:t>
        <a:bodyPr/>
        <a:lstStyle/>
        <a:p>
          <a:endParaRPr lang="zh-CN" altLang="en-US"/>
        </a:p>
      </dgm:t>
    </dgm:pt>
    <dgm:pt modelId="{FE689371-1240-478A-8657-29BFF88D385E}">
      <dgm:prSet phldrT="[文本]"/>
      <dgm:spPr/>
      <dgm:t>
        <a:bodyPr/>
        <a:lstStyle/>
        <a:p>
          <a:r>
            <a:rPr lang="zh-CN" altLang="en-US" dirty="0"/>
            <a:t>可能的林火蔓延范围</a:t>
          </a:r>
        </a:p>
      </dgm:t>
    </dgm:pt>
    <dgm:pt modelId="{9D7CABA1-5B63-43D4-B38F-76486720E114}" type="parTrans" cxnId="{FCDB05F3-CCE9-4CAD-B691-8EA47782639D}">
      <dgm:prSet/>
      <dgm:spPr/>
      <dgm:t>
        <a:bodyPr/>
        <a:lstStyle/>
        <a:p>
          <a:endParaRPr lang="zh-CN" altLang="en-US"/>
        </a:p>
      </dgm:t>
    </dgm:pt>
    <dgm:pt modelId="{20378D16-CD2C-4D46-9B9D-80BE9C12B4D5}" type="sibTrans" cxnId="{FCDB05F3-CCE9-4CAD-B691-8EA47782639D}">
      <dgm:prSet/>
      <dgm:spPr/>
      <dgm:t>
        <a:bodyPr/>
        <a:lstStyle/>
        <a:p>
          <a:endParaRPr lang="zh-CN" altLang="en-US"/>
        </a:p>
      </dgm:t>
    </dgm:pt>
    <dgm:pt modelId="{099FBF4A-5052-4890-8283-F733A1474A3C}" type="pres">
      <dgm:prSet presAssocID="{0C59A68A-2C11-48FC-B988-91956B2F9D51}" presName="Name0" presStyleCnt="0">
        <dgm:presLayoutVars>
          <dgm:dir/>
          <dgm:resizeHandles val="exact"/>
        </dgm:presLayoutVars>
      </dgm:prSet>
      <dgm:spPr/>
    </dgm:pt>
    <dgm:pt modelId="{F2FC7B3B-9C64-4FD2-AEC0-6406F1367B95}" type="pres">
      <dgm:prSet presAssocID="{0C59A68A-2C11-48FC-B988-91956B2F9D51}" presName="vNodes" presStyleCnt="0"/>
      <dgm:spPr/>
    </dgm:pt>
    <dgm:pt modelId="{1A6B4D50-182B-47C7-9685-11237979AFEB}" type="pres">
      <dgm:prSet presAssocID="{A73A2FEF-4315-4F8F-BA1B-669D1D6A2811}" presName="node" presStyleLbl="node1" presStyleIdx="0" presStyleCnt="3">
        <dgm:presLayoutVars>
          <dgm:bulletEnabled val="1"/>
        </dgm:presLayoutVars>
      </dgm:prSet>
      <dgm:spPr/>
    </dgm:pt>
    <dgm:pt modelId="{CE05B3E4-0D27-46C6-8639-8ABE5433D5F9}" type="pres">
      <dgm:prSet presAssocID="{9D9DDAA9-03B6-4F5B-83DA-F3AB0E531701}" presName="spacerT" presStyleCnt="0"/>
      <dgm:spPr/>
    </dgm:pt>
    <dgm:pt modelId="{B909EC56-7BF5-4B1E-AA45-2333BA947580}" type="pres">
      <dgm:prSet presAssocID="{9D9DDAA9-03B6-4F5B-83DA-F3AB0E531701}" presName="sibTrans" presStyleLbl="sibTrans2D1" presStyleIdx="0" presStyleCnt="2"/>
      <dgm:spPr/>
    </dgm:pt>
    <dgm:pt modelId="{7C3C2825-EA52-46F8-8924-814CC62BE408}" type="pres">
      <dgm:prSet presAssocID="{9D9DDAA9-03B6-4F5B-83DA-F3AB0E531701}" presName="spacerB" presStyleCnt="0"/>
      <dgm:spPr/>
    </dgm:pt>
    <dgm:pt modelId="{8F48C8E7-14E5-4792-A3C8-FC640358D4C6}" type="pres">
      <dgm:prSet presAssocID="{F460C6DA-803A-48F6-9A1B-4747284230AC}" presName="node" presStyleLbl="node1" presStyleIdx="1" presStyleCnt="3">
        <dgm:presLayoutVars>
          <dgm:bulletEnabled val="1"/>
        </dgm:presLayoutVars>
      </dgm:prSet>
      <dgm:spPr/>
    </dgm:pt>
    <dgm:pt modelId="{7DAE9CA1-7087-48D9-9CA0-49A1CB1D54F8}" type="pres">
      <dgm:prSet presAssocID="{0C59A68A-2C11-48FC-B988-91956B2F9D51}" presName="sibTransLast" presStyleLbl="sibTrans2D1" presStyleIdx="1" presStyleCnt="2"/>
      <dgm:spPr/>
    </dgm:pt>
    <dgm:pt modelId="{93CC334B-440F-49B9-A65B-7909BCFE776E}" type="pres">
      <dgm:prSet presAssocID="{0C59A68A-2C11-48FC-B988-91956B2F9D51}" presName="connectorText" presStyleLbl="sibTrans2D1" presStyleIdx="1" presStyleCnt="2"/>
      <dgm:spPr/>
    </dgm:pt>
    <dgm:pt modelId="{60AD8145-92A3-4F5E-9DAB-C0D4A504D9E6}" type="pres">
      <dgm:prSet presAssocID="{0C59A68A-2C11-48FC-B988-91956B2F9D51}" presName="lastNode" presStyleLbl="node1" presStyleIdx="2" presStyleCnt="3">
        <dgm:presLayoutVars>
          <dgm:bulletEnabled val="1"/>
        </dgm:presLayoutVars>
      </dgm:prSet>
      <dgm:spPr/>
    </dgm:pt>
  </dgm:ptLst>
  <dgm:cxnLst>
    <dgm:cxn modelId="{C5C84E01-11A5-4A28-A77D-ACD0A78C8F5F}" type="presOf" srcId="{FE689371-1240-478A-8657-29BFF88D385E}" destId="{60AD8145-92A3-4F5E-9DAB-C0D4A504D9E6}" srcOrd="0" destOrd="0" presId="urn:microsoft.com/office/officeart/2005/8/layout/equation2"/>
    <dgm:cxn modelId="{05EBB21C-3E95-46B7-8D5B-BB66884FE00C}" type="presOf" srcId="{A73A2FEF-4315-4F8F-BA1B-669D1D6A2811}" destId="{1A6B4D50-182B-47C7-9685-11237979AFEB}" srcOrd="0" destOrd="0" presId="urn:microsoft.com/office/officeart/2005/8/layout/equation2"/>
    <dgm:cxn modelId="{32618661-DACD-4BF5-8B2F-F5D6D17AB23F}" type="presOf" srcId="{9D9DDAA9-03B6-4F5B-83DA-F3AB0E531701}" destId="{B909EC56-7BF5-4B1E-AA45-2333BA947580}" srcOrd="0" destOrd="0" presId="urn:microsoft.com/office/officeart/2005/8/layout/equation2"/>
    <dgm:cxn modelId="{0876C36B-294E-4B71-A63E-0DBC9ED79C5B}" type="presOf" srcId="{13E4C8AB-C166-4E3A-A01E-91EF1E8ABFD7}" destId="{7DAE9CA1-7087-48D9-9CA0-49A1CB1D54F8}" srcOrd="0" destOrd="0" presId="urn:microsoft.com/office/officeart/2005/8/layout/equation2"/>
    <dgm:cxn modelId="{E287D2A6-90B9-4E10-A10B-446742EFFB16}" srcId="{0C59A68A-2C11-48FC-B988-91956B2F9D51}" destId="{A73A2FEF-4315-4F8F-BA1B-669D1D6A2811}" srcOrd="0" destOrd="0" parTransId="{AE132AAC-9463-4188-B117-DE3B76D2E00F}" sibTransId="{9D9DDAA9-03B6-4F5B-83DA-F3AB0E531701}"/>
    <dgm:cxn modelId="{953EFDAF-9E69-4197-9D5E-D4D87639C62F}" type="presOf" srcId="{0C59A68A-2C11-48FC-B988-91956B2F9D51}" destId="{099FBF4A-5052-4890-8283-F733A1474A3C}" srcOrd="0" destOrd="0" presId="urn:microsoft.com/office/officeart/2005/8/layout/equation2"/>
    <dgm:cxn modelId="{A96159B0-750B-4BD6-ACBA-698E133F0756}" type="presOf" srcId="{13E4C8AB-C166-4E3A-A01E-91EF1E8ABFD7}" destId="{93CC334B-440F-49B9-A65B-7909BCFE776E}" srcOrd="1" destOrd="0" presId="urn:microsoft.com/office/officeart/2005/8/layout/equation2"/>
    <dgm:cxn modelId="{71524EED-AC16-483E-8EC0-32BF50A5C90D}" srcId="{0C59A68A-2C11-48FC-B988-91956B2F9D51}" destId="{F460C6DA-803A-48F6-9A1B-4747284230AC}" srcOrd="1" destOrd="0" parTransId="{77B36592-E4BD-4F38-BB13-7DEF5A13601F}" sibTransId="{13E4C8AB-C166-4E3A-A01E-91EF1E8ABFD7}"/>
    <dgm:cxn modelId="{1AFBD2EF-93FB-4929-9FD2-F2270EFC612A}" type="presOf" srcId="{F460C6DA-803A-48F6-9A1B-4747284230AC}" destId="{8F48C8E7-14E5-4792-A3C8-FC640358D4C6}" srcOrd="0" destOrd="0" presId="urn:microsoft.com/office/officeart/2005/8/layout/equation2"/>
    <dgm:cxn modelId="{FCDB05F3-CCE9-4CAD-B691-8EA47782639D}" srcId="{0C59A68A-2C11-48FC-B988-91956B2F9D51}" destId="{FE689371-1240-478A-8657-29BFF88D385E}" srcOrd="2" destOrd="0" parTransId="{9D7CABA1-5B63-43D4-B38F-76486720E114}" sibTransId="{20378D16-CD2C-4D46-9B9D-80BE9C12B4D5}"/>
    <dgm:cxn modelId="{215DB5C2-A715-4FF8-BDD5-8FC4700EBD78}" type="presParOf" srcId="{099FBF4A-5052-4890-8283-F733A1474A3C}" destId="{F2FC7B3B-9C64-4FD2-AEC0-6406F1367B95}" srcOrd="0" destOrd="0" presId="urn:microsoft.com/office/officeart/2005/8/layout/equation2"/>
    <dgm:cxn modelId="{B5459939-9EC1-49C8-9AC6-A8906D793B60}" type="presParOf" srcId="{F2FC7B3B-9C64-4FD2-AEC0-6406F1367B95}" destId="{1A6B4D50-182B-47C7-9685-11237979AFEB}" srcOrd="0" destOrd="0" presId="urn:microsoft.com/office/officeart/2005/8/layout/equation2"/>
    <dgm:cxn modelId="{78D8F41D-F68D-4AD8-BCCC-EE5DF6D89515}" type="presParOf" srcId="{F2FC7B3B-9C64-4FD2-AEC0-6406F1367B95}" destId="{CE05B3E4-0D27-46C6-8639-8ABE5433D5F9}" srcOrd="1" destOrd="0" presId="urn:microsoft.com/office/officeart/2005/8/layout/equation2"/>
    <dgm:cxn modelId="{80DF0A13-544C-47F2-99A4-113D2F15F097}" type="presParOf" srcId="{F2FC7B3B-9C64-4FD2-AEC0-6406F1367B95}" destId="{B909EC56-7BF5-4B1E-AA45-2333BA947580}" srcOrd="2" destOrd="0" presId="urn:microsoft.com/office/officeart/2005/8/layout/equation2"/>
    <dgm:cxn modelId="{CE8F457A-7229-4CD7-93CA-E4608B6F302C}" type="presParOf" srcId="{F2FC7B3B-9C64-4FD2-AEC0-6406F1367B95}" destId="{7C3C2825-EA52-46F8-8924-814CC62BE408}" srcOrd="3" destOrd="0" presId="urn:microsoft.com/office/officeart/2005/8/layout/equation2"/>
    <dgm:cxn modelId="{43EB71B2-8045-4A79-8DC8-FE9D594D1C5A}" type="presParOf" srcId="{F2FC7B3B-9C64-4FD2-AEC0-6406F1367B95}" destId="{8F48C8E7-14E5-4792-A3C8-FC640358D4C6}" srcOrd="4" destOrd="0" presId="urn:microsoft.com/office/officeart/2005/8/layout/equation2"/>
    <dgm:cxn modelId="{72E41615-2122-4D66-9DA5-169C89F019B2}" type="presParOf" srcId="{099FBF4A-5052-4890-8283-F733A1474A3C}" destId="{7DAE9CA1-7087-48D9-9CA0-49A1CB1D54F8}" srcOrd="1" destOrd="0" presId="urn:microsoft.com/office/officeart/2005/8/layout/equation2"/>
    <dgm:cxn modelId="{C6142A2C-06A1-4B5E-A165-022BEF49B56D}" type="presParOf" srcId="{7DAE9CA1-7087-48D9-9CA0-49A1CB1D54F8}" destId="{93CC334B-440F-49B9-A65B-7909BCFE776E}" srcOrd="0" destOrd="0" presId="urn:microsoft.com/office/officeart/2005/8/layout/equation2"/>
    <dgm:cxn modelId="{27397923-8666-477B-B508-3231423B5BB9}" type="presParOf" srcId="{099FBF4A-5052-4890-8283-F733A1474A3C}" destId="{60AD8145-92A3-4F5E-9DAB-C0D4A504D9E6}" srcOrd="2" destOrd="0" presId="urn:microsoft.com/office/officeart/2005/8/layout/equati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4D3533-2420-46D1-8662-5DFCBFE17E3D}">
      <dsp:nvSpPr>
        <dsp:cNvPr id="0" name=""/>
        <dsp:cNvSpPr/>
      </dsp:nvSpPr>
      <dsp:spPr>
        <a:xfrm rot="16200000">
          <a:off x="710141" y="-710141"/>
          <a:ext cx="1186391" cy="2606674"/>
        </a:xfrm>
        <a:prstGeom prst="round1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zh-CN" altLang="en-US" sz="3200" kern="1200" dirty="0"/>
            <a:t>林火预测</a:t>
          </a:r>
        </a:p>
      </dsp:txBody>
      <dsp:txXfrm rot="5400000">
        <a:off x="0" y="0"/>
        <a:ext cx="2606674" cy="889793"/>
      </dsp:txXfrm>
    </dsp:sp>
    <dsp:sp modelId="{C24759F4-72E6-4348-8F55-6978476F3F99}">
      <dsp:nvSpPr>
        <dsp:cNvPr id="0" name=""/>
        <dsp:cNvSpPr/>
      </dsp:nvSpPr>
      <dsp:spPr>
        <a:xfrm>
          <a:off x="2606674" y="0"/>
          <a:ext cx="2606674" cy="1186391"/>
        </a:xfrm>
        <a:prstGeom prst="round1Rec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zh-CN" altLang="en-US" sz="3200" kern="1200" dirty="0"/>
            <a:t>林火监测</a:t>
          </a:r>
        </a:p>
      </dsp:txBody>
      <dsp:txXfrm>
        <a:off x="2606674" y="0"/>
        <a:ext cx="2606674" cy="889793"/>
      </dsp:txXfrm>
    </dsp:sp>
    <dsp:sp modelId="{0F95FB0E-9239-45D8-B816-DA55FCE7B761}">
      <dsp:nvSpPr>
        <dsp:cNvPr id="0" name=""/>
        <dsp:cNvSpPr/>
      </dsp:nvSpPr>
      <dsp:spPr>
        <a:xfrm rot="10800000">
          <a:off x="0" y="1186391"/>
          <a:ext cx="2606674" cy="1186391"/>
        </a:xfrm>
        <a:prstGeom prst="round1Rec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zh-CN" altLang="en-US" sz="3200" kern="1200" dirty="0"/>
            <a:t>林火控制</a:t>
          </a:r>
        </a:p>
      </dsp:txBody>
      <dsp:txXfrm rot="10800000">
        <a:off x="0" y="1482989"/>
        <a:ext cx="2606674" cy="889793"/>
      </dsp:txXfrm>
    </dsp:sp>
    <dsp:sp modelId="{9D4DB4D9-1E08-4BC1-A506-A38FFED1A34A}">
      <dsp:nvSpPr>
        <dsp:cNvPr id="0" name=""/>
        <dsp:cNvSpPr/>
      </dsp:nvSpPr>
      <dsp:spPr>
        <a:xfrm rot="5400000">
          <a:off x="3316816" y="476249"/>
          <a:ext cx="1186391" cy="2606674"/>
        </a:xfrm>
        <a:prstGeom prst="round1Rect">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zh-CN" altLang="en-US" sz="3200" kern="1200" dirty="0"/>
            <a:t>林火避险</a:t>
          </a:r>
        </a:p>
      </dsp:txBody>
      <dsp:txXfrm rot="-5400000">
        <a:off x="2606675" y="1482988"/>
        <a:ext cx="2606674" cy="889793"/>
      </dsp:txXfrm>
    </dsp:sp>
    <dsp:sp modelId="{88D1F309-854A-4083-B923-E87462B57C0B}">
      <dsp:nvSpPr>
        <dsp:cNvPr id="0" name=""/>
        <dsp:cNvSpPr/>
      </dsp:nvSpPr>
      <dsp:spPr>
        <a:xfrm>
          <a:off x="1824672" y="889793"/>
          <a:ext cx="1564005" cy="593195"/>
        </a:xfrm>
        <a:prstGeom prst="roundRect">
          <a:avLst/>
        </a:prstGeom>
        <a:solidFill>
          <a:schemeClr val="accent2">
            <a:tint val="4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zh-CN" altLang="en-US" sz="1500" kern="1200" dirty="0"/>
            <a:t>风险预测与评估</a:t>
          </a:r>
        </a:p>
      </dsp:txBody>
      <dsp:txXfrm>
        <a:off x="1853629" y="918750"/>
        <a:ext cx="1506091" cy="5352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6A0109-DC88-47E0-A2F3-D3BD0E709617}">
      <dsp:nvSpPr>
        <dsp:cNvPr id="0" name=""/>
        <dsp:cNvSpPr/>
      </dsp:nvSpPr>
      <dsp:spPr>
        <a:xfrm>
          <a:off x="0" y="0"/>
          <a:ext cx="4931766" cy="629159"/>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altLang="zh-CN" sz="2100" kern="1200" dirty="0"/>
            <a:t>1</a:t>
          </a:r>
          <a:r>
            <a:rPr lang="zh-CN" altLang="en-US" sz="2100" kern="1200" dirty="0"/>
            <a:t>、推算可能存在的森林火灾区域</a:t>
          </a:r>
        </a:p>
      </dsp:txBody>
      <dsp:txXfrm>
        <a:off x="18427" y="18427"/>
        <a:ext cx="4199691" cy="592305"/>
      </dsp:txXfrm>
    </dsp:sp>
    <dsp:sp modelId="{EA88441A-EA24-4FE1-A8B3-4D54E0067033}">
      <dsp:nvSpPr>
        <dsp:cNvPr id="0" name=""/>
        <dsp:cNvSpPr/>
      </dsp:nvSpPr>
      <dsp:spPr>
        <a:xfrm>
          <a:off x="413035" y="743551"/>
          <a:ext cx="4931766" cy="629159"/>
        </a:xfrm>
        <a:prstGeom prst="roundRect">
          <a:avLst>
            <a:gd name="adj" fmla="val 10000"/>
          </a:avLst>
        </a:prstGeom>
        <a:solidFill>
          <a:schemeClr val="accent2">
            <a:hueOff val="-988095"/>
            <a:satOff val="4733"/>
            <a:lumOff val="437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altLang="zh-CN" sz="2100" kern="1200" dirty="0"/>
            <a:t>2</a:t>
          </a:r>
          <a:r>
            <a:rPr lang="zh-CN" altLang="en-US" sz="2100" kern="1200" dirty="0"/>
            <a:t>、分析影响林火分布变化的因素</a:t>
          </a:r>
        </a:p>
      </dsp:txBody>
      <dsp:txXfrm>
        <a:off x="431462" y="761978"/>
        <a:ext cx="4072923" cy="592305"/>
      </dsp:txXfrm>
    </dsp:sp>
    <dsp:sp modelId="{AB567C4C-4FC7-45C3-9A3D-A17911466F48}">
      <dsp:nvSpPr>
        <dsp:cNvPr id="0" name=""/>
        <dsp:cNvSpPr/>
      </dsp:nvSpPr>
      <dsp:spPr>
        <a:xfrm>
          <a:off x="819906" y="1487103"/>
          <a:ext cx="4931766" cy="629159"/>
        </a:xfrm>
        <a:prstGeom prst="roundRect">
          <a:avLst>
            <a:gd name="adj" fmla="val 10000"/>
          </a:avLst>
        </a:prstGeom>
        <a:solidFill>
          <a:schemeClr val="accent2">
            <a:hueOff val="-1976191"/>
            <a:satOff val="9467"/>
            <a:lumOff val="875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altLang="zh-CN" sz="2100" kern="1200" dirty="0"/>
            <a:t>3</a:t>
          </a:r>
          <a:r>
            <a:rPr lang="zh-CN" altLang="en-US" sz="2100" kern="1200" dirty="0"/>
            <a:t>、设计监测、控制、避险的方案</a:t>
          </a:r>
        </a:p>
      </dsp:txBody>
      <dsp:txXfrm>
        <a:off x="838333" y="1505530"/>
        <a:ext cx="4079088" cy="592305"/>
      </dsp:txXfrm>
    </dsp:sp>
    <dsp:sp modelId="{749D303B-D1B2-40AF-9F60-43740D9361C4}">
      <dsp:nvSpPr>
        <dsp:cNvPr id="0" name=""/>
        <dsp:cNvSpPr/>
      </dsp:nvSpPr>
      <dsp:spPr>
        <a:xfrm>
          <a:off x="1232941" y="2230654"/>
          <a:ext cx="4931766" cy="629159"/>
        </a:xfrm>
        <a:prstGeom prst="roundRect">
          <a:avLst>
            <a:gd name="adj" fmla="val 10000"/>
          </a:avLst>
        </a:prstGeom>
        <a:solidFill>
          <a:schemeClr val="accent2">
            <a:hueOff val="-2964286"/>
            <a:satOff val="14200"/>
            <a:lumOff val="1313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altLang="zh-CN" sz="2100" kern="1200" dirty="0"/>
            <a:t>4</a:t>
          </a:r>
          <a:r>
            <a:rPr lang="zh-CN" altLang="en-US" sz="2100" kern="1200" dirty="0"/>
            <a:t>、数据可视化表达</a:t>
          </a:r>
        </a:p>
      </dsp:txBody>
      <dsp:txXfrm>
        <a:off x="1251368" y="2249081"/>
        <a:ext cx="4072923" cy="592305"/>
      </dsp:txXfrm>
    </dsp:sp>
    <dsp:sp modelId="{0F5F9CD2-BCD0-4619-A4E4-C455CBB8BA8A}">
      <dsp:nvSpPr>
        <dsp:cNvPr id="0" name=""/>
        <dsp:cNvSpPr/>
      </dsp:nvSpPr>
      <dsp:spPr>
        <a:xfrm>
          <a:off x="4522812" y="481878"/>
          <a:ext cx="408953" cy="408953"/>
        </a:xfrm>
        <a:prstGeom prst="downArrow">
          <a:avLst>
            <a:gd name="adj1" fmla="val 55000"/>
            <a:gd name="adj2" fmla="val 45000"/>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zh-CN" altLang="en-US" sz="1900" kern="1200"/>
        </a:p>
      </dsp:txBody>
      <dsp:txXfrm>
        <a:off x="4614826" y="481878"/>
        <a:ext cx="224925" cy="307737"/>
      </dsp:txXfrm>
    </dsp:sp>
    <dsp:sp modelId="{0FC7CA43-51B0-4826-A43C-5E4D8A434203}">
      <dsp:nvSpPr>
        <dsp:cNvPr id="0" name=""/>
        <dsp:cNvSpPr/>
      </dsp:nvSpPr>
      <dsp:spPr>
        <a:xfrm>
          <a:off x="4935848" y="1225430"/>
          <a:ext cx="408953" cy="408953"/>
        </a:xfrm>
        <a:prstGeom prst="downArrow">
          <a:avLst>
            <a:gd name="adj1" fmla="val 55000"/>
            <a:gd name="adj2" fmla="val 45000"/>
          </a:avLst>
        </a:prstGeom>
        <a:solidFill>
          <a:schemeClr val="accent2">
            <a:tint val="40000"/>
            <a:alpha val="90000"/>
            <a:hueOff val="-2045920"/>
            <a:satOff val="22554"/>
            <a:lumOff val="2148"/>
            <a:alphaOff val="0"/>
          </a:schemeClr>
        </a:solidFill>
        <a:ln w="19050" cap="rnd" cmpd="sng" algn="ctr">
          <a:solidFill>
            <a:schemeClr val="accent2">
              <a:tint val="40000"/>
              <a:alpha val="90000"/>
              <a:hueOff val="-2045920"/>
              <a:satOff val="22554"/>
              <a:lumOff val="214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zh-CN" altLang="en-US" sz="1900" kern="1200"/>
        </a:p>
      </dsp:txBody>
      <dsp:txXfrm>
        <a:off x="5027862" y="1225430"/>
        <a:ext cx="224925" cy="307737"/>
      </dsp:txXfrm>
    </dsp:sp>
    <dsp:sp modelId="{D21CBA14-D630-4E43-87ED-E74DEB77BA2D}">
      <dsp:nvSpPr>
        <dsp:cNvPr id="0" name=""/>
        <dsp:cNvSpPr/>
      </dsp:nvSpPr>
      <dsp:spPr>
        <a:xfrm>
          <a:off x="5342719" y="1968981"/>
          <a:ext cx="408953" cy="408953"/>
        </a:xfrm>
        <a:prstGeom prst="downArrow">
          <a:avLst>
            <a:gd name="adj1" fmla="val 55000"/>
            <a:gd name="adj2" fmla="val 45000"/>
          </a:avLst>
        </a:prstGeom>
        <a:solidFill>
          <a:schemeClr val="accent2">
            <a:tint val="40000"/>
            <a:alpha val="90000"/>
            <a:hueOff val="-4091839"/>
            <a:satOff val="45107"/>
            <a:lumOff val="4296"/>
            <a:alphaOff val="0"/>
          </a:schemeClr>
        </a:solidFill>
        <a:ln w="19050" cap="rnd" cmpd="sng" algn="ctr">
          <a:solidFill>
            <a:schemeClr val="accent2">
              <a:tint val="40000"/>
              <a:alpha val="90000"/>
              <a:hueOff val="-4091839"/>
              <a:satOff val="45107"/>
              <a:lumOff val="429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zh-CN" altLang="en-US" sz="1900" kern="1200"/>
        </a:p>
      </dsp:txBody>
      <dsp:txXfrm>
        <a:off x="5434733" y="1968981"/>
        <a:ext cx="224925" cy="3077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8E228-A862-423E-B6D8-8301A76E3539}">
      <dsp:nvSpPr>
        <dsp:cNvPr id="0" name=""/>
        <dsp:cNvSpPr/>
      </dsp:nvSpPr>
      <dsp:spPr>
        <a:xfrm rot="5400000">
          <a:off x="1070577" y="1507434"/>
          <a:ext cx="1333196" cy="1517796"/>
        </a:xfrm>
        <a:prstGeom prst="bentUpArrow">
          <a:avLst>
            <a:gd name="adj1" fmla="val 32840"/>
            <a:gd name="adj2" fmla="val 25000"/>
            <a:gd name="adj3" fmla="val 35780"/>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9699DFE-1A37-432B-BA4B-7B611AB481C1}">
      <dsp:nvSpPr>
        <dsp:cNvPr id="0" name=""/>
        <dsp:cNvSpPr/>
      </dsp:nvSpPr>
      <dsp:spPr>
        <a:xfrm>
          <a:off x="717361" y="29560"/>
          <a:ext cx="2244317" cy="1570949"/>
        </a:xfrm>
        <a:prstGeom prst="roundRect">
          <a:avLst>
            <a:gd name="adj" fmla="val 1667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zh-CN" altLang="en-US" sz="1700" kern="1200" dirty="0"/>
            <a:t>前期：确定选题，查阅资料文献进行可行性分析，分组搜集数据</a:t>
          </a:r>
        </a:p>
      </dsp:txBody>
      <dsp:txXfrm>
        <a:off x="794062" y="106261"/>
        <a:ext cx="2090915" cy="1417547"/>
      </dsp:txXfrm>
    </dsp:sp>
    <dsp:sp modelId="{30A2483F-D965-4F32-A537-E09C80F9FB56}">
      <dsp:nvSpPr>
        <dsp:cNvPr id="0" name=""/>
        <dsp:cNvSpPr/>
      </dsp:nvSpPr>
      <dsp:spPr>
        <a:xfrm>
          <a:off x="2961678" y="179386"/>
          <a:ext cx="1632302" cy="1269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114300" lvl="1" indent="-114300" algn="l" defTabSz="577850">
            <a:lnSpc>
              <a:spcPct val="90000"/>
            </a:lnSpc>
            <a:spcBef>
              <a:spcPct val="0"/>
            </a:spcBef>
            <a:spcAft>
              <a:spcPct val="15000"/>
            </a:spcAft>
            <a:buChar char="•"/>
          </a:pPr>
          <a:r>
            <a:rPr lang="en-US" altLang="zh-CN" sz="1300" kern="1200" dirty="0"/>
            <a:t>7.12-7.17</a:t>
          </a:r>
          <a:endParaRPr lang="zh-CN" altLang="en-US" sz="1300" kern="1200" dirty="0"/>
        </a:p>
      </dsp:txBody>
      <dsp:txXfrm>
        <a:off x="2961678" y="179386"/>
        <a:ext cx="1632302" cy="1269710"/>
      </dsp:txXfrm>
    </dsp:sp>
    <dsp:sp modelId="{51B673D0-8497-40F8-B8AE-F838B119C251}">
      <dsp:nvSpPr>
        <dsp:cNvPr id="0" name=""/>
        <dsp:cNvSpPr/>
      </dsp:nvSpPr>
      <dsp:spPr>
        <a:xfrm rot="5400000">
          <a:off x="2931354" y="3272129"/>
          <a:ext cx="1333196" cy="1517796"/>
        </a:xfrm>
        <a:prstGeom prst="bentUpArrow">
          <a:avLst>
            <a:gd name="adj1" fmla="val 32840"/>
            <a:gd name="adj2" fmla="val 25000"/>
            <a:gd name="adj3" fmla="val 35780"/>
          </a:avLst>
        </a:prstGeom>
        <a:solidFill>
          <a:schemeClr val="accent1">
            <a:tint val="50000"/>
            <a:hueOff val="1103171"/>
            <a:satOff val="-18984"/>
            <a:lumOff val="1079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B96A1A-044B-40F0-9D9A-D283165DD05E}">
      <dsp:nvSpPr>
        <dsp:cNvPr id="0" name=""/>
        <dsp:cNvSpPr/>
      </dsp:nvSpPr>
      <dsp:spPr>
        <a:xfrm>
          <a:off x="2578138" y="1794254"/>
          <a:ext cx="2244317" cy="1570949"/>
        </a:xfrm>
        <a:prstGeom prst="roundRect">
          <a:avLst>
            <a:gd name="adj" fmla="val 1667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zh-CN" altLang="en-US" sz="1700" kern="1200" dirty="0"/>
            <a:t>中期：根据前期资料数据，分组进行子主题的实验开展，并汇总各子主题</a:t>
          </a:r>
        </a:p>
      </dsp:txBody>
      <dsp:txXfrm>
        <a:off x="2654839" y="1870955"/>
        <a:ext cx="2090915" cy="1417547"/>
      </dsp:txXfrm>
    </dsp:sp>
    <dsp:sp modelId="{6012FED5-3E6D-4A25-B74A-CC4B874781DB}">
      <dsp:nvSpPr>
        <dsp:cNvPr id="0" name=""/>
        <dsp:cNvSpPr/>
      </dsp:nvSpPr>
      <dsp:spPr>
        <a:xfrm>
          <a:off x="4822456" y="1944080"/>
          <a:ext cx="1632302" cy="1269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114300" lvl="1" indent="-114300" algn="l" defTabSz="577850">
            <a:lnSpc>
              <a:spcPct val="90000"/>
            </a:lnSpc>
            <a:spcBef>
              <a:spcPct val="0"/>
            </a:spcBef>
            <a:spcAft>
              <a:spcPct val="15000"/>
            </a:spcAft>
            <a:buChar char="•"/>
          </a:pPr>
          <a:r>
            <a:rPr lang="en-US" altLang="zh-CN" sz="1300" kern="1200" dirty="0"/>
            <a:t>7.18-7.24</a:t>
          </a:r>
          <a:endParaRPr lang="zh-CN" altLang="en-US" sz="1300" kern="1200" dirty="0"/>
        </a:p>
      </dsp:txBody>
      <dsp:txXfrm>
        <a:off x="4822456" y="1944080"/>
        <a:ext cx="1632302" cy="1269710"/>
      </dsp:txXfrm>
    </dsp:sp>
    <dsp:sp modelId="{F04439D8-17C6-4F22-A27C-8D8C3F37FA8C}">
      <dsp:nvSpPr>
        <dsp:cNvPr id="0" name=""/>
        <dsp:cNvSpPr/>
      </dsp:nvSpPr>
      <dsp:spPr>
        <a:xfrm>
          <a:off x="4438916" y="3558949"/>
          <a:ext cx="2244317" cy="1570949"/>
        </a:xfrm>
        <a:prstGeom prst="roundRect">
          <a:avLst>
            <a:gd name="adj" fmla="val 1667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zh-CN" altLang="en-US" sz="1700" kern="1200" dirty="0"/>
            <a:t>后期：根据中期的成果，制作展示用途网页，撰写科技小论文，制作汇报</a:t>
          </a:r>
          <a:r>
            <a:rPr lang="en-US" altLang="zh-CN" sz="1700" kern="1200" dirty="0"/>
            <a:t>PPT</a:t>
          </a:r>
          <a:endParaRPr lang="zh-CN" altLang="en-US" sz="1700" kern="1200" dirty="0"/>
        </a:p>
      </dsp:txBody>
      <dsp:txXfrm>
        <a:off x="4515617" y="3635650"/>
        <a:ext cx="2090915" cy="1417547"/>
      </dsp:txXfrm>
    </dsp:sp>
    <dsp:sp modelId="{04B9C2B7-BE80-4266-96AD-7DE0FEDEB820}">
      <dsp:nvSpPr>
        <dsp:cNvPr id="0" name=""/>
        <dsp:cNvSpPr/>
      </dsp:nvSpPr>
      <dsp:spPr>
        <a:xfrm>
          <a:off x="6683234" y="3708775"/>
          <a:ext cx="1632302" cy="1269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altLang="zh-CN" sz="1200" kern="1200" dirty="0">
              <a:latin typeface="Trebuchet MS" panose="020B0603020202020204"/>
              <a:ea typeface="华文新魏" panose="02010800040101010101" pitchFamily="2" charset="-122"/>
              <a:cs typeface="+mn-cs"/>
            </a:rPr>
            <a:t>7.25-7.29</a:t>
          </a:r>
          <a:endParaRPr lang="zh-CN" altLang="en-US" sz="1200" kern="1200" dirty="0">
            <a:latin typeface="Trebuchet MS" panose="020B0603020202020204"/>
            <a:ea typeface="华文新魏" panose="02010800040101010101" pitchFamily="2" charset="-122"/>
            <a:cs typeface="+mn-cs"/>
          </a:endParaRPr>
        </a:p>
      </dsp:txBody>
      <dsp:txXfrm>
        <a:off x="6683234" y="3708775"/>
        <a:ext cx="1632302" cy="12697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A4F9C3-4D2C-4D21-937F-203D11ECF6B8}">
      <dsp:nvSpPr>
        <dsp:cNvPr id="0" name=""/>
        <dsp:cNvSpPr/>
      </dsp:nvSpPr>
      <dsp:spPr>
        <a:xfrm>
          <a:off x="6273129" y="1644091"/>
          <a:ext cx="4770802" cy="354590"/>
        </a:xfrm>
        <a:custGeom>
          <a:avLst/>
          <a:gdLst/>
          <a:ahLst/>
          <a:cxnLst/>
          <a:rect l="0" t="0" r="0" b="0"/>
          <a:pathLst>
            <a:path>
              <a:moveTo>
                <a:pt x="0" y="0"/>
              </a:moveTo>
              <a:lnTo>
                <a:pt x="0" y="211390"/>
              </a:lnTo>
              <a:lnTo>
                <a:pt x="4770802" y="211390"/>
              </a:lnTo>
              <a:lnTo>
                <a:pt x="4770802" y="354590"/>
              </a:lnTo>
            </a:path>
          </a:pathLst>
        </a:custGeom>
        <a:noFill/>
        <a:ln w="19050" cap="rnd"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FCEC968-351E-4B33-8BCA-C7F62AA83B6F}">
      <dsp:nvSpPr>
        <dsp:cNvPr id="0" name=""/>
        <dsp:cNvSpPr/>
      </dsp:nvSpPr>
      <dsp:spPr>
        <a:xfrm>
          <a:off x="6273129" y="1644091"/>
          <a:ext cx="3180535" cy="354590"/>
        </a:xfrm>
        <a:custGeom>
          <a:avLst/>
          <a:gdLst/>
          <a:ahLst/>
          <a:cxnLst/>
          <a:rect l="0" t="0" r="0" b="0"/>
          <a:pathLst>
            <a:path>
              <a:moveTo>
                <a:pt x="0" y="0"/>
              </a:moveTo>
              <a:lnTo>
                <a:pt x="0" y="211390"/>
              </a:lnTo>
              <a:lnTo>
                <a:pt x="3180535" y="211390"/>
              </a:lnTo>
              <a:lnTo>
                <a:pt x="3180535" y="354590"/>
              </a:lnTo>
            </a:path>
          </a:pathLst>
        </a:custGeom>
        <a:noFill/>
        <a:ln w="19050" cap="rnd"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E636D0-A132-4372-A558-1D48F512634F}">
      <dsp:nvSpPr>
        <dsp:cNvPr id="0" name=""/>
        <dsp:cNvSpPr/>
      </dsp:nvSpPr>
      <dsp:spPr>
        <a:xfrm>
          <a:off x="6273129" y="1644091"/>
          <a:ext cx="1590267" cy="354590"/>
        </a:xfrm>
        <a:custGeom>
          <a:avLst/>
          <a:gdLst/>
          <a:ahLst/>
          <a:cxnLst/>
          <a:rect l="0" t="0" r="0" b="0"/>
          <a:pathLst>
            <a:path>
              <a:moveTo>
                <a:pt x="0" y="0"/>
              </a:moveTo>
              <a:lnTo>
                <a:pt x="0" y="211390"/>
              </a:lnTo>
              <a:lnTo>
                <a:pt x="1590267" y="211390"/>
              </a:lnTo>
              <a:lnTo>
                <a:pt x="1590267" y="354590"/>
              </a:lnTo>
            </a:path>
          </a:pathLst>
        </a:custGeom>
        <a:noFill/>
        <a:ln w="19050" cap="rnd"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96F47F-FC54-43C6-B337-C879576D70E5}">
      <dsp:nvSpPr>
        <dsp:cNvPr id="0" name=""/>
        <dsp:cNvSpPr/>
      </dsp:nvSpPr>
      <dsp:spPr>
        <a:xfrm>
          <a:off x="6227409" y="1644091"/>
          <a:ext cx="91440" cy="354590"/>
        </a:xfrm>
        <a:custGeom>
          <a:avLst/>
          <a:gdLst/>
          <a:ahLst/>
          <a:cxnLst/>
          <a:rect l="0" t="0" r="0" b="0"/>
          <a:pathLst>
            <a:path>
              <a:moveTo>
                <a:pt x="45720" y="0"/>
              </a:moveTo>
              <a:lnTo>
                <a:pt x="45720" y="354590"/>
              </a:lnTo>
            </a:path>
          </a:pathLst>
        </a:custGeom>
        <a:noFill/>
        <a:ln w="19050" cap="rnd"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9568D5-3DD9-4082-BC17-D6B2CCBB79CF}">
      <dsp:nvSpPr>
        <dsp:cNvPr id="0" name=""/>
        <dsp:cNvSpPr/>
      </dsp:nvSpPr>
      <dsp:spPr>
        <a:xfrm>
          <a:off x="4682861" y="1644091"/>
          <a:ext cx="1590267" cy="354590"/>
        </a:xfrm>
        <a:custGeom>
          <a:avLst/>
          <a:gdLst/>
          <a:ahLst/>
          <a:cxnLst/>
          <a:rect l="0" t="0" r="0" b="0"/>
          <a:pathLst>
            <a:path>
              <a:moveTo>
                <a:pt x="1590267" y="0"/>
              </a:moveTo>
              <a:lnTo>
                <a:pt x="1590267" y="211390"/>
              </a:lnTo>
              <a:lnTo>
                <a:pt x="0" y="211390"/>
              </a:lnTo>
              <a:lnTo>
                <a:pt x="0" y="354590"/>
              </a:lnTo>
            </a:path>
          </a:pathLst>
        </a:custGeom>
        <a:noFill/>
        <a:ln w="19050" cap="rnd"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44CC26-F402-415D-9F36-4915C3EB97AD}">
      <dsp:nvSpPr>
        <dsp:cNvPr id="0" name=""/>
        <dsp:cNvSpPr/>
      </dsp:nvSpPr>
      <dsp:spPr>
        <a:xfrm>
          <a:off x="3092594" y="1644091"/>
          <a:ext cx="3180535" cy="354590"/>
        </a:xfrm>
        <a:custGeom>
          <a:avLst/>
          <a:gdLst/>
          <a:ahLst/>
          <a:cxnLst/>
          <a:rect l="0" t="0" r="0" b="0"/>
          <a:pathLst>
            <a:path>
              <a:moveTo>
                <a:pt x="3180535" y="0"/>
              </a:moveTo>
              <a:lnTo>
                <a:pt x="3180535" y="211390"/>
              </a:lnTo>
              <a:lnTo>
                <a:pt x="0" y="211390"/>
              </a:lnTo>
              <a:lnTo>
                <a:pt x="0" y="354590"/>
              </a:lnTo>
            </a:path>
          </a:pathLst>
        </a:custGeom>
        <a:noFill/>
        <a:ln w="19050" cap="rnd"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E713C6-7885-4E26-85A2-D6DA3F02564C}">
      <dsp:nvSpPr>
        <dsp:cNvPr id="0" name=""/>
        <dsp:cNvSpPr/>
      </dsp:nvSpPr>
      <dsp:spPr>
        <a:xfrm>
          <a:off x="1502326" y="3580698"/>
          <a:ext cx="795133" cy="354590"/>
        </a:xfrm>
        <a:custGeom>
          <a:avLst/>
          <a:gdLst/>
          <a:ahLst/>
          <a:cxnLst/>
          <a:rect l="0" t="0" r="0" b="0"/>
          <a:pathLst>
            <a:path>
              <a:moveTo>
                <a:pt x="0" y="0"/>
              </a:moveTo>
              <a:lnTo>
                <a:pt x="0" y="211390"/>
              </a:lnTo>
              <a:lnTo>
                <a:pt x="795133" y="211390"/>
              </a:lnTo>
              <a:lnTo>
                <a:pt x="795133" y="354590"/>
              </a:lnTo>
            </a:path>
          </a:pathLst>
        </a:custGeom>
        <a:noFill/>
        <a:ln w="19050" cap="rnd"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70AAFA-80A9-4471-B936-5FC9E4C4D134}">
      <dsp:nvSpPr>
        <dsp:cNvPr id="0" name=""/>
        <dsp:cNvSpPr/>
      </dsp:nvSpPr>
      <dsp:spPr>
        <a:xfrm>
          <a:off x="707192" y="3580698"/>
          <a:ext cx="795133" cy="354590"/>
        </a:xfrm>
        <a:custGeom>
          <a:avLst/>
          <a:gdLst/>
          <a:ahLst/>
          <a:cxnLst/>
          <a:rect l="0" t="0" r="0" b="0"/>
          <a:pathLst>
            <a:path>
              <a:moveTo>
                <a:pt x="795133" y="0"/>
              </a:moveTo>
              <a:lnTo>
                <a:pt x="795133" y="211390"/>
              </a:lnTo>
              <a:lnTo>
                <a:pt x="0" y="211390"/>
              </a:lnTo>
              <a:lnTo>
                <a:pt x="0" y="354590"/>
              </a:lnTo>
            </a:path>
          </a:pathLst>
        </a:custGeom>
        <a:noFill/>
        <a:ln w="19050" cap="rnd"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552F76-11C3-41CF-A76E-3A71E77F9F7B}">
      <dsp:nvSpPr>
        <dsp:cNvPr id="0" name=""/>
        <dsp:cNvSpPr/>
      </dsp:nvSpPr>
      <dsp:spPr>
        <a:xfrm>
          <a:off x="1456606" y="2612395"/>
          <a:ext cx="91440" cy="354590"/>
        </a:xfrm>
        <a:custGeom>
          <a:avLst/>
          <a:gdLst/>
          <a:ahLst/>
          <a:cxnLst/>
          <a:rect l="0" t="0" r="0" b="0"/>
          <a:pathLst>
            <a:path>
              <a:moveTo>
                <a:pt x="45720" y="0"/>
              </a:moveTo>
              <a:lnTo>
                <a:pt x="45720" y="354590"/>
              </a:lnTo>
            </a:path>
          </a:pathLst>
        </a:custGeom>
        <a:noFill/>
        <a:ln w="19050" cap="rnd"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B44584-9D8B-436D-8634-E808D0CF9484}">
      <dsp:nvSpPr>
        <dsp:cNvPr id="0" name=""/>
        <dsp:cNvSpPr/>
      </dsp:nvSpPr>
      <dsp:spPr>
        <a:xfrm>
          <a:off x="1502326" y="1644091"/>
          <a:ext cx="4770802" cy="354590"/>
        </a:xfrm>
        <a:custGeom>
          <a:avLst/>
          <a:gdLst/>
          <a:ahLst/>
          <a:cxnLst/>
          <a:rect l="0" t="0" r="0" b="0"/>
          <a:pathLst>
            <a:path>
              <a:moveTo>
                <a:pt x="4770802" y="0"/>
              </a:moveTo>
              <a:lnTo>
                <a:pt x="4770802" y="211390"/>
              </a:lnTo>
              <a:lnTo>
                <a:pt x="0" y="211390"/>
              </a:lnTo>
              <a:lnTo>
                <a:pt x="0" y="354590"/>
              </a:lnTo>
            </a:path>
          </a:pathLst>
        </a:custGeom>
        <a:noFill/>
        <a:ln w="19050" cap="rnd"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5FC685-4090-4212-B555-D0D9987EA0E7}">
      <dsp:nvSpPr>
        <dsp:cNvPr id="0" name=""/>
        <dsp:cNvSpPr/>
      </dsp:nvSpPr>
      <dsp:spPr>
        <a:xfrm>
          <a:off x="5680461" y="1030377"/>
          <a:ext cx="1185334" cy="613713"/>
        </a:xfrm>
        <a:prstGeom prst="rect">
          <a:avLst/>
        </a:prstGeom>
        <a:solidFill>
          <a:schemeClr val="lt1">
            <a:hueOff val="0"/>
            <a:satOff val="0"/>
            <a:lumOff val="0"/>
            <a:alphaOff val="0"/>
          </a:schemeClr>
        </a:solidFill>
        <a:ln w="19050" cap="rnd"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86602" numCol="1" spcCol="1270" anchor="ctr" anchorCtr="0">
          <a:noAutofit/>
        </a:bodyPr>
        <a:lstStyle/>
        <a:p>
          <a:pPr marL="0" lvl="0" indent="0" algn="ctr" defTabSz="488950">
            <a:lnSpc>
              <a:spcPct val="90000"/>
            </a:lnSpc>
            <a:spcBef>
              <a:spcPct val="0"/>
            </a:spcBef>
            <a:spcAft>
              <a:spcPct val="35000"/>
            </a:spcAft>
            <a:buNone/>
          </a:pPr>
          <a:r>
            <a:rPr lang="zh-CN" altLang="en-US" sz="1100" kern="1200" dirty="0"/>
            <a:t>森林消防风险预测与评估</a:t>
          </a:r>
        </a:p>
      </dsp:txBody>
      <dsp:txXfrm>
        <a:off x="5680461" y="1030377"/>
        <a:ext cx="1185334" cy="613713"/>
      </dsp:txXfrm>
    </dsp:sp>
    <dsp:sp modelId="{3560600E-6588-4A54-A0EA-D111A15D2011}">
      <dsp:nvSpPr>
        <dsp:cNvPr id="0" name=""/>
        <dsp:cNvSpPr/>
      </dsp:nvSpPr>
      <dsp:spPr>
        <a:xfrm>
          <a:off x="5917528" y="1507710"/>
          <a:ext cx="1066800" cy="204571"/>
        </a:xfrm>
        <a:prstGeom prst="rect">
          <a:avLst/>
        </a:prstGeom>
        <a:solidFill>
          <a:schemeClr val="accent4">
            <a:alpha val="90000"/>
            <a:tint val="40000"/>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8890" rIns="35560" bIns="8890" numCol="1" spcCol="1270" anchor="ctr" anchorCtr="0">
          <a:noAutofit/>
        </a:bodyPr>
        <a:lstStyle/>
        <a:p>
          <a:pPr marL="0" lvl="0" indent="0" algn="r" defTabSz="622300">
            <a:lnSpc>
              <a:spcPct val="90000"/>
            </a:lnSpc>
            <a:spcBef>
              <a:spcPct val="0"/>
            </a:spcBef>
            <a:spcAft>
              <a:spcPct val="35000"/>
            </a:spcAft>
            <a:buNone/>
          </a:pPr>
          <a:endParaRPr lang="zh-CN" altLang="en-US" sz="1400" kern="1200" dirty="0"/>
        </a:p>
      </dsp:txBody>
      <dsp:txXfrm>
        <a:off x="5917528" y="1507710"/>
        <a:ext cx="1066800" cy="204571"/>
      </dsp:txXfrm>
    </dsp:sp>
    <dsp:sp modelId="{1376E633-4684-4A60-BD40-5C04D86DC54E}">
      <dsp:nvSpPr>
        <dsp:cNvPr id="0" name=""/>
        <dsp:cNvSpPr/>
      </dsp:nvSpPr>
      <dsp:spPr>
        <a:xfrm>
          <a:off x="909659" y="1998681"/>
          <a:ext cx="1185334" cy="613713"/>
        </a:xfrm>
        <a:prstGeom prst="rect">
          <a:avLst/>
        </a:prstGeom>
        <a:solidFill>
          <a:schemeClr val="lt1">
            <a:hueOff val="0"/>
            <a:satOff val="0"/>
            <a:lumOff val="0"/>
            <a:alphaOff val="0"/>
          </a:schemeClr>
        </a:solidFill>
        <a:ln w="19050" cap="rnd"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86602" numCol="1" spcCol="1270" anchor="ctr" anchorCtr="0">
          <a:noAutofit/>
        </a:bodyPr>
        <a:lstStyle/>
        <a:p>
          <a:pPr marL="0" lvl="0" indent="0" algn="ctr" defTabSz="488950">
            <a:lnSpc>
              <a:spcPct val="90000"/>
            </a:lnSpc>
            <a:spcBef>
              <a:spcPct val="0"/>
            </a:spcBef>
            <a:spcAft>
              <a:spcPct val="35000"/>
            </a:spcAft>
            <a:buNone/>
          </a:pPr>
          <a:r>
            <a:rPr lang="zh-CN" altLang="en-US" sz="1100" kern="1200" dirty="0"/>
            <a:t>森林火灾风险分级预测</a:t>
          </a:r>
        </a:p>
      </dsp:txBody>
      <dsp:txXfrm>
        <a:off x="909659" y="1998681"/>
        <a:ext cx="1185334" cy="613713"/>
      </dsp:txXfrm>
    </dsp:sp>
    <dsp:sp modelId="{22885FC8-801B-4389-AC32-63DD46EF3872}">
      <dsp:nvSpPr>
        <dsp:cNvPr id="0" name=""/>
        <dsp:cNvSpPr/>
      </dsp:nvSpPr>
      <dsp:spPr>
        <a:xfrm>
          <a:off x="1146726" y="2476014"/>
          <a:ext cx="1066800" cy="204571"/>
        </a:xfrm>
        <a:prstGeom prst="rect">
          <a:avLst/>
        </a:prstGeom>
        <a:solidFill>
          <a:schemeClr val="accent4">
            <a:alpha val="90000"/>
            <a:tint val="40000"/>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8890" rIns="35560" bIns="8890" numCol="1" spcCol="1270" anchor="ctr" anchorCtr="0">
          <a:noAutofit/>
        </a:bodyPr>
        <a:lstStyle/>
        <a:p>
          <a:pPr marL="0" lvl="0" indent="0" algn="r" defTabSz="622300">
            <a:lnSpc>
              <a:spcPct val="90000"/>
            </a:lnSpc>
            <a:spcBef>
              <a:spcPct val="0"/>
            </a:spcBef>
            <a:spcAft>
              <a:spcPct val="35000"/>
            </a:spcAft>
            <a:buNone/>
          </a:pPr>
          <a:endParaRPr lang="zh-CN" altLang="en-US" sz="1400" kern="1200" dirty="0"/>
        </a:p>
      </dsp:txBody>
      <dsp:txXfrm>
        <a:off x="1146726" y="2476014"/>
        <a:ext cx="1066800" cy="204571"/>
      </dsp:txXfrm>
    </dsp:sp>
    <dsp:sp modelId="{364804F1-E7EB-4303-975C-F96CE7A569A1}">
      <dsp:nvSpPr>
        <dsp:cNvPr id="0" name=""/>
        <dsp:cNvSpPr/>
      </dsp:nvSpPr>
      <dsp:spPr>
        <a:xfrm>
          <a:off x="909659" y="2966985"/>
          <a:ext cx="1185334" cy="613713"/>
        </a:xfrm>
        <a:prstGeom prst="rect">
          <a:avLst/>
        </a:prstGeom>
        <a:solidFill>
          <a:schemeClr val="lt1">
            <a:hueOff val="0"/>
            <a:satOff val="0"/>
            <a:lumOff val="0"/>
            <a:alphaOff val="0"/>
          </a:schemeClr>
        </a:solidFill>
        <a:ln w="19050" cap="rnd"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86602" numCol="1" spcCol="1270" anchor="ctr" anchorCtr="0">
          <a:noAutofit/>
        </a:bodyPr>
        <a:lstStyle/>
        <a:p>
          <a:pPr marL="0" lvl="0" indent="0" algn="ctr" defTabSz="488950">
            <a:lnSpc>
              <a:spcPct val="90000"/>
            </a:lnSpc>
            <a:spcBef>
              <a:spcPct val="0"/>
            </a:spcBef>
            <a:spcAft>
              <a:spcPct val="35000"/>
            </a:spcAft>
            <a:buNone/>
          </a:pPr>
          <a:r>
            <a:rPr lang="zh-CN" altLang="en-US" sz="1100" kern="1200" dirty="0"/>
            <a:t>森林火灾预警模型</a:t>
          </a:r>
        </a:p>
      </dsp:txBody>
      <dsp:txXfrm>
        <a:off x="909659" y="2966985"/>
        <a:ext cx="1185334" cy="613713"/>
      </dsp:txXfrm>
    </dsp:sp>
    <dsp:sp modelId="{4B405A55-7998-425B-97BA-67498E9C9A7C}">
      <dsp:nvSpPr>
        <dsp:cNvPr id="0" name=""/>
        <dsp:cNvSpPr/>
      </dsp:nvSpPr>
      <dsp:spPr>
        <a:xfrm>
          <a:off x="1146726" y="3444318"/>
          <a:ext cx="1066800" cy="204571"/>
        </a:xfrm>
        <a:prstGeom prst="rect">
          <a:avLst/>
        </a:prstGeom>
        <a:solidFill>
          <a:schemeClr val="accent4">
            <a:alpha val="90000"/>
            <a:tint val="40000"/>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r" defTabSz="533400">
            <a:lnSpc>
              <a:spcPct val="90000"/>
            </a:lnSpc>
            <a:spcBef>
              <a:spcPct val="0"/>
            </a:spcBef>
            <a:spcAft>
              <a:spcPct val="35000"/>
            </a:spcAft>
            <a:buNone/>
          </a:pPr>
          <a:r>
            <a:rPr lang="zh-CN" altLang="en-US" sz="1200" kern="1200" dirty="0"/>
            <a:t>温江天</a:t>
          </a:r>
        </a:p>
      </dsp:txBody>
      <dsp:txXfrm>
        <a:off x="1146726" y="3444318"/>
        <a:ext cx="1066800" cy="204571"/>
      </dsp:txXfrm>
    </dsp:sp>
    <dsp:sp modelId="{F32F2F21-3BE1-4A69-9DAE-37B1E570D1C4}">
      <dsp:nvSpPr>
        <dsp:cNvPr id="0" name=""/>
        <dsp:cNvSpPr/>
      </dsp:nvSpPr>
      <dsp:spPr>
        <a:xfrm>
          <a:off x="114525" y="3935289"/>
          <a:ext cx="1185334" cy="613713"/>
        </a:xfrm>
        <a:prstGeom prst="rect">
          <a:avLst/>
        </a:prstGeom>
        <a:solidFill>
          <a:schemeClr val="lt1">
            <a:hueOff val="0"/>
            <a:satOff val="0"/>
            <a:lumOff val="0"/>
            <a:alphaOff val="0"/>
          </a:schemeClr>
        </a:solidFill>
        <a:ln w="19050" cap="rnd"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86602" numCol="1" spcCol="1270" anchor="ctr" anchorCtr="0">
          <a:noAutofit/>
        </a:bodyPr>
        <a:lstStyle/>
        <a:p>
          <a:pPr marL="0" lvl="0" indent="0" algn="ctr" defTabSz="488950">
            <a:lnSpc>
              <a:spcPct val="90000"/>
            </a:lnSpc>
            <a:spcBef>
              <a:spcPct val="0"/>
            </a:spcBef>
            <a:spcAft>
              <a:spcPct val="35000"/>
            </a:spcAft>
            <a:buNone/>
          </a:pPr>
          <a:r>
            <a:rPr lang="en-US" altLang="zh-CN" sz="1100" kern="1200" dirty="0"/>
            <a:t>NTVDI</a:t>
          </a:r>
          <a:r>
            <a:rPr lang="zh-CN" altLang="en-US" sz="1100" kern="1200" dirty="0"/>
            <a:t>计算</a:t>
          </a:r>
        </a:p>
      </dsp:txBody>
      <dsp:txXfrm>
        <a:off x="114525" y="3935289"/>
        <a:ext cx="1185334" cy="613713"/>
      </dsp:txXfrm>
    </dsp:sp>
    <dsp:sp modelId="{FF197D9B-EE57-4AED-BFF4-F0BD14498CFE}">
      <dsp:nvSpPr>
        <dsp:cNvPr id="0" name=""/>
        <dsp:cNvSpPr/>
      </dsp:nvSpPr>
      <dsp:spPr>
        <a:xfrm>
          <a:off x="351592" y="4412621"/>
          <a:ext cx="1066800" cy="204571"/>
        </a:xfrm>
        <a:prstGeom prst="rect">
          <a:avLst/>
        </a:prstGeom>
        <a:solidFill>
          <a:schemeClr val="accent4">
            <a:alpha val="90000"/>
            <a:tint val="40000"/>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r" defTabSz="533400">
            <a:lnSpc>
              <a:spcPct val="90000"/>
            </a:lnSpc>
            <a:spcBef>
              <a:spcPct val="0"/>
            </a:spcBef>
            <a:spcAft>
              <a:spcPct val="35000"/>
            </a:spcAft>
            <a:buNone/>
          </a:pPr>
          <a:r>
            <a:rPr lang="zh-CN" altLang="en-US" sz="1200" kern="1200" dirty="0"/>
            <a:t>汪都</a:t>
          </a:r>
        </a:p>
      </dsp:txBody>
      <dsp:txXfrm>
        <a:off x="351592" y="4412621"/>
        <a:ext cx="1066800" cy="204571"/>
      </dsp:txXfrm>
    </dsp:sp>
    <dsp:sp modelId="{C3BED857-2738-4AFE-AA22-4A4A391680DB}">
      <dsp:nvSpPr>
        <dsp:cNvPr id="0" name=""/>
        <dsp:cNvSpPr/>
      </dsp:nvSpPr>
      <dsp:spPr>
        <a:xfrm>
          <a:off x="1704793" y="3935289"/>
          <a:ext cx="1185334" cy="613713"/>
        </a:xfrm>
        <a:prstGeom prst="rect">
          <a:avLst/>
        </a:prstGeom>
        <a:solidFill>
          <a:schemeClr val="lt1">
            <a:hueOff val="0"/>
            <a:satOff val="0"/>
            <a:lumOff val="0"/>
            <a:alphaOff val="0"/>
          </a:schemeClr>
        </a:solidFill>
        <a:ln w="19050" cap="rnd"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86602" numCol="1" spcCol="1270" anchor="ctr" anchorCtr="0">
          <a:noAutofit/>
        </a:bodyPr>
        <a:lstStyle/>
        <a:p>
          <a:pPr marL="0" lvl="0" indent="0" algn="ctr" defTabSz="488950">
            <a:lnSpc>
              <a:spcPct val="90000"/>
            </a:lnSpc>
            <a:spcBef>
              <a:spcPct val="0"/>
            </a:spcBef>
            <a:spcAft>
              <a:spcPct val="35000"/>
            </a:spcAft>
            <a:buNone/>
          </a:pPr>
          <a:r>
            <a:rPr lang="en-US" altLang="zh-CN" sz="1100" kern="1200" dirty="0"/>
            <a:t>NDVI</a:t>
          </a:r>
          <a:r>
            <a:rPr lang="zh-CN" altLang="en-US" sz="1100" kern="1200" dirty="0"/>
            <a:t>计算</a:t>
          </a:r>
        </a:p>
      </dsp:txBody>
      <dsp:txXfrm>
        <a:off x="1704793" y="3935289"/>
        <a:ext cx="1185334" cy="613713"/>
      </dsp:txXfrm>
    </dsp:sp>
    <dsp:sp modelId="{1E1C3BAA-0E06-4E5C-9B18-74EC050FAF62}">
      <dsp:nvSpPr>
        <dsp:cNvPr id="0" name=""/>
        <dsp:cNvSpPr/>
      </dsp:nvSpPr>
      <dsp:spPr>
        <a:xfrm>
          <a:off x="1941859" y="4412621"/>
          <a:ext cx="1066800" cy="204571"/>
        </a:xfrm>
        <a:prstGeom prst="rect">
          <a:avLst/>
        </a:prstGeom>
        <a:solidFill>
          <a:schemeClr val="accent4">
            <a:alpha val="90000"/>
            <a:tint val="40000"/>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r" defTabSz="533400">
            <a:lnSpc>
              <a:spcPct val="90000"/>
            </a:lnSpc>
            <a:spcBef>
              <a:spcPct val="0"/>
            </a:spcBef>
            <a:spcAft>
              <a:spcPct val="35000"/>
            </a:spcAft>
            <a:buNone/>
          </a:pPr>
          <a:r>
            <a:rPr lang="zh-CN" altLang="en-US" sz="1200" kern="1200" dirty="0"/>
            <a:t>沈伟豪</a:t>
          </a:r>
        </a:p>
      </dsp:txBody>
      <dsp:txXfrm>
        <a:off x="1941859" y="4412621"/>
        <a:ext cx="1066800" cy="204571"/>
      </dsp:txXfrm>
    </dsp:sp>
    <dsp:sp modelId="{0B2B4CF6-0AB0-4D08-B19D-A3B7FA6D7578}">
      <dsp:nvSpPr>
        <dsp:cNvPr id="0" name=""/>
        <dsp:cNvSpPr/>
      </dsp:nvSpPr>
      <dsp:spPr>
        <a:xfrm>
          <a:off x="2499926" y="1998681"/>
          <a:ext cx="1185334" cy="613713"/>
        </a:xfrm>
        <a:prstGeom prst="rect">
          <a:avLst/>
        </a:prstGeom>
        <a:solidFill>
          <a:schemeClr val="lt1">
            <a:hueOff val="0"/>
            <a:satOff val="0"/>
            <a:lumOff val="0"/>
            <a:alphaOff val="0"/>
          </a:schemeClr>
        </a:solidFill>
        <a:ln w="19050" cap="rnd"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86602" numCol="1" spcCol="1270" anchor="ctr" anchorCtr="0">
          <a:noAutofit/>
        </a:bodyPr>
        <a:lstStyle/>
        <a:p>
          <a:pPr marL="0" lvl="0" indent="0" algn="ctr" defTabSz="488950">
            <a:lnSpc>
              <a:spcPct val="90000"/>
            </a:lnSpc>
            <a:spcBef>
              <a:spcPct val="0"/>
            </a:spcBef>
            <a:spcAft>
              <a:spcPct val="35000"/>
            </a:spcAft>
            <a:buNone/>
          </a:pPr>
          <a:r>
            <a:rPr lang="zh-CN" altLang="en-US" sz="1100" kern="1200" dirty="0"/>
            <a:t>降水量与林火预测区域关系</a:t>
          </a:r>
        </a:p>
      </dsp:txBody>
      <dsp:txXfrm>
        <a:off x="2499926" y="1998681"/>
        <a:ext cx="1185334" cy="613713"/>
      </dsp:txXfrm>
    </dsp:sp>
    <dsp:sp modelId="{F82D4E3B-7B5A-4CF3-99A0-6BC11523764E}">
      <dsp:nvSpPr>
        <dsp:cNvPr id="0" name=""/>
        <dsp:cNvSpPr/>
      </dsp:nvSpPr>
      <dsp:spPr>
        <a:xfrm>
          <a:off x="2736993" y="2476014"/>
          <a:ext cx="1066800" cy="204571"/>
        </a:xfrm>
        <a:prstGeom prst="rect">
          <a:avLst/>
        </a:prstGeom>
        <a:solidFill>
          <a:schemeClr val="accent4">
            <a:alpha val="90000"/>
            <a:tint val="40000"/>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r" defTabSz="533400">
            <a:lnSpc>
              <a:spcPct val="90000"/>
            </a:lnSpc>
            <a:spcBef>
              <a:spcPct val="0"/>
            </a:spcBef>
            <a:spcAft>
              <a:spcPct val="35000"/>
            </a:spcAft>
            <a:buNone/>
          </a:pPr>
          <a:r>
            <a:rPr lang="zh-CN" altLang="en-US" sz="1200" kern="1200" dirty="0"/>
            <a:t>纪浩</a:t>
          </a:r>
        </a:p>
      </dsp:txBody>
      <dsp:txXfrm>
        <a:off x="2736993" y="2476014"/>
        <a:ext cx="1066800" cy="204571"/>
      </dsp:txXfrm>
    </dsp:sp>
    <dsp:sp modelId="{549A3A64-893B-409B-98F1-B16482076DC7}">
      <dsp:nvSpPr>
        <dsp:cNvPr id="0" name=""/>
        <dsp:cNvSpPr/>
      </dsp:nvSpPr>
      <dsp:spPr>
        <a:xfrm>
          <a:off x="4090194" y="1998681"/>
          <a:ext cx="1185334" cy="613713"/>
        </a:xfrm>
        <a:prstGeom prst="rect">
          <a:avLst/>
        </a:prstGeom>
        <a:solidFill>
          <a:schemeClr val="lt1">
            <a:hueOff val="0"/>
            <a:satOff val="0"/>
            <a:lumOff val="0"/>
            <a:alphaOff val="0"/>
          </a:schemeClr>
        </a:solidFill>
        <a:ln w="19050" cap="rnd"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86602" numCol="1" spcCol="1270" anchor="ctr" anchorCtr="0">
          <a:noAutofit/>
        </a:bodyPr>
        <a:lstStyle/>
        <a:p>
          <a:pPr marL="0" lvl="0" indent="0" algn="ctr" defTabSz="488950">
            <a:lnSpc>
              <a:spcPct val="90000"/>
            </a:lnSpc>
            <a:spcBef>
              <a:spcPct val="0"/>
            </a:spcBef>
            <a:spcAft>
              <a:spcPct val="35000"/>
            </a:spcAft>
            <a:buNone/>
          </a:pPr>
          <a:r>
            <a:rPr lang="zh-CN" altLang="en-US" sz="1100" kern="1200" dirty="0"/>
            <a:t>人流量与林火预测区域关系</a:t>
          </a:r>
        </a:p>
      </dsp:txBody>
      <dsp:txXfrm>
        <a:off x="4090194" y="1998681"/>
        <a:ext cx="1185334" cy="613713"/>
      </dsp:txXfrm>
    </dsp:sp>
    <dsp:sp modelId="{3F035AEA-BA11-4B67-9A28-68E83385CE7B}">
      <dsp:nvSpPr>
        <dsp:cNvPr id="0" name=""/>
        <dsp:cNvSpPr/>
      </dsp:nvSpPr>
      <dsp:spPr>
        <a:xfrm>
          <a:off x="4327261" y="2476014"/>
          <a:ext cx="1066800" cy="204571"/>
        </a:xfrm>
        <a:prstGeom prst="rect">
          <a:avLst/>
        </a:prstGeom>
        <a:solidFill>
          <a:schemeClr val="accent4">
            <a:alpha val="90000"/>
            <a:tint val="40000"/>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r" defTabSz="533400">
            <a:lnSpc>
              <a:spcPct val="90000"/>
            </a:lnSpc>
            <a:spcBef>
              <a:spcPct val="0"/>
            </a:spcBef>
            <a:spcAft>
              <a:spcPct val="35000"/>
            </a:spcAft>
            <a:buNone/>
          </a:pPr>
          <a:r>
            <a:rPr lang="zh-CN" altLang="en-US" sz="1200" kern="1200" dirty="0"/>
            <a:t>汪都</a:t>
          </a:r>
        </a:p>
      </dsp:txBody>
      <dsp:txXfrm>
        <a:off x="4327261" y="2476014"/>
        <a:ext cx="1066800" cy="204571"/>
      </dsp:txXfrm>
    </dsp:sp>
    <dsp:sp modelId="{FDB19764-890C-440B-8D5F-8A176168CBAD}">
      <dsp:nvSpPr>
        <dsp:cNvPr id="0" name=""/>
        <dsp:cNvSpPr/>
      </dsp:nvSpPr>
      <dsp:spPr>
        <a:xfrm>
          <a:off x="5680461" y="1998681"/>
          <a:ext cx="1185334" cy="613713"/>
        </a:xfrm>
        <a:prstGeom prst="rect">
          <a:avLst/>
        </a:prstGeom>
        <a:solidFill>
          <a:schemeClr val="lt1">
            <a:hueOff val="0"/>
            <a:satOff val="0"/>
            <a:lumOff val="0"/>
            <a:alphaOff val="0"/>
          </a:schemeClr>
        </a:solidFill>
        <a:ln w="19050" cap="rnd"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86602" numCol="1" spcCol="1270" anchor="ctr" anchorCtr="0">
          <a:noAutofit/>
        </a:bodyPr>
        <a:lstStyle/>
        <a:p>
          <a:pPr marL="0" lvl="0" indent="0" algn="ctr" defTabSz="488950">
            <a:lnSpc>
              <a:spcPct val="90000"/>
            </a:lnSpc>
            <a:spcBef>
              <a:spcPct val="0"/>
            </a:spcBef>
            <a:spcAft>
              <a:spcPct val="35000"/>
            </a:spcAft>
            <a:buNone/>
          </a:pPr>
          <a:r>
            <a:rPr lang="zh-CN" altLang="en-US" sz="1100" kern="1200" dirty="0"/>
            <a:t>林火蔓延走势预测</a:t>
          </a:r>
        </a:p>
      </dsp:txBody>
      <dsp:txXfrm>
        <a:off x="5680461" y="1998681"/>
        <a:ext cx="1185334" cy="613713"/>
      </dsp:txXfrm>
    </dsp:sp>
    <dsp:sp modelId="{EB4B36A8-ECC6-4369-AFAE-99E097943A4C}">
      <dsp:nvSpPr>
        <dsp:cNvPr id="0" name=""/>
        <dsp:cNvSpPr/>
      </dsp:nvSpPr>
      <dsp:spPr>
        <a:xfrm>
          <a:off x="5917528" y="2476014"/>
          <a:ext cx="1066800" cy="204571"/>
        </a:xfrm>
        <a:prstGeom prst="rect">
          <a:avLst/>
        </a:prstGeom>
        <a:solidFill>
          <a:schemeClr val="accent4">
            <a:alpha val="90000"/>
            <a:tint val="40000"/>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r" defTabSz="533400">
            <a:lnSpc>
              <a:spcPct val="90000"/>
            </a:lnSpc>
            <a:spcBef>
              <a:spcPct val="0"/>
            </a:spcBef>
            <a:spcAft>
              <a:spcPct val="35000"/>
            </a:spcAft>
            <a:buNone/>
          </a:pPr>
          <a:r>
            <a:rPr lang="zh-CN" altLang="en-US" sz="1200" kern="1200" dirty="0"/>
            <a:t>王磊、汪都</a:t>
          </a:r>
        </a:p>
      </dsp:txBody>
      <dsp:txXfrm>
        <a:off x="5917528" y="2476014"/>
        <a:ext cx="1066800" cy="204571"/>
      </dsp:txXfrm>
    </dsp:sp>
    <dsp:sp modelId="{3316001A-AA41-4FC1-BF2C-D40BE1EDB009}">
      <dsp:nvSpPr>
        <dsp:cNvPr id="0" name=""/>
        <dsp:cNvSpPr/>
      </dsp:nvSpPr>
      <dsp:spPr>
        <a:xfrm>
          <a:off x="7270729" y="1998681"/>
          <a:ext cx="1185334" cy="613713"/>
        </a:xfrm>
        <a:prstGeom prst="rect">
          <a:avLst/>
        </a:prstGeom>
        <a:solidFill>
          <a:schemeClr val="lt1">
            <a:hueOff val="0"/>
            <a:satOff val="0"/>
            <a:lumOff val="0"/>
            <a:alphaOff val="0"/>
          </a:schemeClr>
        </a:solidFill>
        <a:ln w="19050" cap="rnd"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86602" numCol="1" spcCol="1270" anchor="ctr" anchorCtr="0">
          <a:noAutofit/>
        </a:bodyPr>
        <a:lstStyle/>
        <a:p>
          <a:pPr marL="0" lvl="0" indent="0" algn="ctr" defTabSz="488950">
            <a:lnSpc>
              <a:spcPct val="90000"/>
            </a:lnSpc>
            <a:spcBef>
              <a:spcPct val="0"/>
            </a:spcBef>
            <a:spcAft>
              <a:spcPct val="35000"/>
            </a:spcAft>
            <a:buNone/>
          </a:pPr>
          <a:r>
            <a:rPr lang="zh-CN" altLang="en-US" sz="1100" kern="1200" dirty="0"/>
            <a:t>林火监测站点选址</a:t>
          </a:r>
        </a:p>
      </dsp:txBody>
      <dsp:txXfrm>
        <a:off x="7270729" y="1998681"/>
        <a:ext cx="1185334" cy="613713"/>
      </dsp:txXfrm>
    </dsp:sp>
    <dsp:sp modelId="{FBB1159B-2036-4782-B05A-E1EB7B5F6960}">
      <dsp:nvSpPr>
        <dsp:cNvPr id="0" name=""/>
        <dsp:cNvSpPr/>
      </dsp:nvSpPr>
      <dsp:spPr>
        <a:xfrm>
          <a:off x="7507796" y="2476014"/>
          <a:ext cx="1066800" cy="204571"/>
        </a:xfrm>
        <a:prstGeom prst="rect">
          <a:avLst/>
        </a:prstGeom>
        <a:solidFill>
          <a:schemeClr val="accent4">
            <a:alpha val="90000"/>
            <a:tint val="40000"/>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r" defTabSz="533400">
            <a:lnSpc>
              <a:spcPct val="90000"/>
            </a:lnSpc>
            <a:spcBef>
              <a:spcPct val="0"/>
            </a:spcBef>
            <a:spcAft>
              <a:spcPct val="35000"/>
            </a:spcAft>
            <a:buNone/>
          </a:pPr>
          <a:r>
            <a:rPr lang="zh-CN" altLang="en-US" sz="1200" kern="1200" dirty="0"/>
            <a:t>沈伟豪</a:t>
          </a:r>
        </a:p>
      </dsp:txBody>
      <dsp:txXfrm>
        <a:off x="7507796" y="2476014"/>
        <a:ext cx="1066800" cy="204571"/>
      </dsp:txXfrm>
    </dsp:sp>
    <dsp:sp modelId="{8DB74AB1-B29F-4070-AFF3-1AA4975FA15C}">
      <dsp:nvSpPr>
        <dsp:cNvPr id="0" name=""/>
        <dsp:cNvSpPr/>
      </dsp:nvSpPr>
      <dsp:spPr>
        <a:xfrm>
          <a:off x="8860997" y="1998681"/>
          <a:ext cx="1185334" cy="613713"/>
        </a:xfrm>
        <a:prstGeom prst="rect">
          <a:avLst/>
        </a:prstGeom>
        <a:solidFill>
          <a:schemeClr val="lt1">
            <a:hueOff val="0"/>
            <a:satOff val="0"/>
            <a:lumOff val="0"/>
            <a:alphaOff val="0"/>
          </a:schemeClr>
        </a:solidFill>
        <a:ln w="19050" cap="rnd"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86602" numCol="1" spcCol="1270" anchor="ctr" anchorCtr="0">
          <a:noAutofit/>
        </a:bodyPr>
        <a:lstStyle/>
        <a:p>
          <a:pPr marL="0" lvl="0" indent="0" algn="ctr" defTabSz="488950">
            <a:lnSpc>
              <a:spcPct val="90000"/>
            </a:lnSpc>
            <a:spcBef>
              <a:spcPct val="0"/>
            </a:spcBef>
            <a:spcAft>
              <a:spcPct val="35000"/>
            </a:spcAft>
            <a:buNone/>
          </a:pPr>
          <a:r>
            <a:rPr lang="zh-CN" altLang="en-US" sz="1100" kern="1200" dirty="0"/>
            <a:t>林火避难所选址及受灾财产损失预测</a:t>
          </a:r>
        </a:p>
      </dsp:txBody>
      <dsp:txXfrm>
        <a:off x="8860997" y="1998681"/>
        <a:ext cx="1185334" cy="613713"/>
      </dsp:txXfrm>
    </dsp:sp>
    <dsp:sp modelId="{A9D20C58-3ECF-4246-9832-91707D1EDBC1}">
      <dsp:nvSpPr>
        <dsp:cNvPr id="0" name=""/>
        <dsp:cNvSpPr/>
      </dsp:nvSpPr>
      <dsp:spPr>
        <a:xfrm>
          <a:off x="9098063" y="2476014"/>
          <a:ext cx="1066800" cy="204571"/>
        </a:xfrm>
        <a:prstGeom prst="rect">
          <a:avLst/>
        </a:prstGeom>
        <a:solidFill>
          <a:schemeClr val="accent4">
            <a:alpha val="90000"/>
            <a:tint val="40000"/>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marL="0" lvl="0" indent="0" algn="r" defTabSz="488950">
            <a:lnSpc>
              <a:spcPct val="90000"/>
            </a:lnSpc>
            <a:spcBef>
              <a:spcPct val="0"/>
            </a:spcBef>
            <a:spcAft>
              <a:spcPct val="35000"/>
            </a:spcAft>
            <a:buNone/>
          </a:pPr>
          <a:r>
            <a:rPr lang="zh-CN" altLang="en-US" sz="1100" kern="1200" dirty="0"/>
            <a:t>韩喆羽</a:t>
          </a:r>
        </a:p>
      </dsp:txBody>
      <dsp:txXfrm>
        <a:off x="9098063" y="2476014"/>
        <a:ext cx="1066800" cy="204571"/>
      </dsp:txXfrm>
    </dsp:sp>
    <dsp:sp modelId="{28CA9224-8659-4952-B9D3-07F8C90B7FA7}">
      <dsp:nvSpPr>
        <dsp:cNvPr id="0" name=""/>
        <dsp:cNvSpPr/>
      </dsp:nvSpPr>
      <dsp:spPr>
        <a:xfrm>
          <a:off x="10451264" y="1998681"/>
          <a:ext cx="1185334" cy="613713"/>
        </a:xfrm>
        <a:prstGeom prst="rect">
          <a:avLst/>
        </a:prstGeom>
        <a:solidFill>
          <a:schemeClr val="lt1">
            <a:hueOff val="0"/>
            <a:satOff val="0"/>
            <a:lumOff val="0"/>
            <a:alphaOff val="0"/>
          </a:schemeClr>
        </a:solidFill>
        <a:ln w="19050" cap="rnd" cmpd="sng" algn="ctr">
          <a:solidFill>
            <a:schemeClr val="accent4">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86602" numCol="1" spcCol="1270" anchor="ctr" anchorCtr="0">
          <a:noAutofit/>
        </a:bodyPr>
        <a:lstStyle/>
        <a:p>
          <a:pPr marL="0" lvl="0" indent="0" algn="ctr" defTabSz="488950">
            <a:lnSpc>
              <a:spcPct val="90000"/>
            </a:lnSpc>
            <a:spcBef>
              <a:spcPct val="0"/>
            </a:spcBef>
            <a:spcAft>
              <a:spcPct val="35000"/>
            </a:spcAft>
            <a:buNone/>
          </a:pPr>
          <a:r>
            <a:rPr lang="zh-CN" altLang="en-US" sz="1100" kern="1200" dirty="0"/>
            <a:t>小型消防站点选址</a:t>
          </a:r>
        </a:p>
      </dsp:txBody>
      <dsp:txXfrm>
        <a:off x="10451264" y="1998681"/>
        <a:ext cx="1185334" cy="613713"/>
      </dsp:txXfrm>
    </dsp:sp>
    <dsp:sp modelId="{2F6CC8B9-4EAF-48BC-82F9-6A82FFC08042}">
      <dsp:nvSpPr>
        <dsp:cNvPr id="0" name=""/>
        <dsp:cNvSpPr/>
      </dsp:nvSpPr>
      <dsp:spPr>
        <a:xfrm>
          <a:off x="10688331" y="2476014"/>
          <a:ext cx="1066800" cy="204571"/>
        </a:xfrm>
        <a:prstGeom prst="rect">
          <a:avLst/>
        </a:prstGeom>
        <a:solidFill>
          <a:schemeClr val="accent4">
            <a:alpha val="90000"/>
            <a:tint val="40000"/>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7620" rIns="30480" bIns="7620" numCol="1" spcCol="1270" anchor="ctr" anchorCtr="0">
          <a:noAutofit/>
        </a:bodyPr>
        <a:lstStyle/>
        <a:p>
          <a:pPr marL="0" lvl="0" indent="0" algn="r" defTabSz="533400">
            <a:lnSpc>
              <a:spcPct val="90000"/>
            </a:lnSpc>
            <a:spcBef>
              <a:spcPct val="0"/>
            </a:spcBef>
            <a:spcAft>
              <a:spcPct val="35000"/>
            </a:spcAft>
            <a:buNone/>
          </a:pPr>
          <a:r>
            <a:rPr lang="zh-CN" altLang="en-US" sz="1200" kern="1200" dirty="0"/>
            <a:t>邵远辰</a:t>
          </a:r>
        </a:p>
      </dsp:txBody>
      <dsp:txXfrm>
        <a:off x="10688331" y="2476014"/>
        <a:ext cx="1066800" cy="2045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18E0D4-FABE-417B-ABFD-2FBA19B9AC34}">
      <dsp:nvSpPr>
        <dsp:cNvPr id="0" name=""/>
        <dsp:cNvSpPr/>
      </dsp:nvSpPr>
      <dsp:spPr>
        <a:xfrm>
          <a:off x="5" y="71802"/>
          <a:ext cx="2498259" cy="1498955"/>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altLang="zh-CN" sz="2000" kern="1200" dirty="0"/>
            <a:t>1</a:t>
          </a:r>
          <a:r>
            <a:rPr lang="zh-CN" altLang="en-US" sz="2000" kern="1200" dirty="0"/>
            <a:t>、参考各类期刊，采集相应的数据并进行预处理</a:t>
          </a:r>
        </a:p>
      </dsp:txBody>
      <dsp:txXfrm>
        <a:off x="43908" y="115705"/>
        <a:ext cx="2410453" cy="1411149"/>
      </dsp:txXfrm>
    </dsp:sp>
    <dsp:sp modelId="{852904EB-3880-4B93-B5F4-C116774E9ED2}">
      <dsp:nvSpPr>
        <dsp:cNvPr id="0" name=""/>
        <dsp:cNvSpPr/>
      </dsp:nvSpPr>
      <dsp:spPr>
        <a:xfrm rot="37140">
          <a:off x="2614726" y="497971"/>
          <a:ext cx="280601" cy="61956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zh-CN" altLang="en-US" sz="2100" kern="1200"/>
        </a:p>
      </dsp:txBody>
      <dsp:txXfrm>
        <a:off x="2614728" y="621430"/>
        <a:ext cx="196421" cy="371740"/>
      </dsp:txXfrm>
    </dsp:sp>
    <dsp:sp modelId="{3FF91F4B-92DE-4A72-98D5-389393DC0338}">
      <dsp:nvSpPr>
        <dsp:cNvPr id="0" name=""/>
        <dsp:cNvSpPr/>
      </dsp:nvSpPr>
      <dsp:spPr>
        <a:xfrm>
          <a:off x="3027671" y="105139"/>
          <a:ext cx="2614129" cy="1498955"/>
        </a:xfrm>
        <a:prstGeom prst="roundRect">
          <a:avLst>
            <a:gd name="adj" fmla="val 10000"/>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zh-CN" sz="1800" kern="1200" dirty="0"/>
            <a:t>2</a:t>
          </a:r>
          <a:r>
            <a:rPr lang="zh-CN" altLang="en-US" sz="1800" kern="1200" dirty="0"/>
            <a:t>、选出样本数据，根据样本数据输入森林火灾预警模型，获得推测出的林火易燃点</a:t>
          </a:r>
        </a:p>
      </dsp:txBody>
      <dsp:txXfrm>
        <a:off x="3071574" y="149042"/>
        <a:ext cx="2526323" cy="1411149"/>
      </dsp:txXfrm>
    </dsp:sp>
    <dsp:sp modelId="{05A6DC9C-760C-4D77-8BB6-A42A1E271CB9}">
      <dsp:nvSpPr>
        <dsp:cNvPr id="0" name=""/>
        <dsp:cNvSpPr/>
      </dsp:nvSpPr>
      <dsp:spPr>
        <a:xfrm rot="29305">
          <a:off x="5786584" y="558696"/>
          <a:ext cx="348827" cy="61956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zh-CN" altLang="en-US" sz="2100" kern="1200"/>
        </a:p>
      </dsp:txBody>
      <dsp:txXfrm>
        <a:off x="5786586" y="682164"/>
        <a:ext cx="244179" cy="371740"/>
      </dsp:txXfrm>
    </dsp:sp>
    <dsp:sp modelId="{3D20F301-E0C0-45DB-AF1E-C7B886D92722}">
      <dsp:nvSpPr>
        <dsp:cNvPr id="0" name=""/>
        <dsp:cNvSpPr/>
      </dsp:nvSpPr>
      <dsp:spPr>
        <a:xfrm>
          <a:off x="6299941" y="132540"/>
          <a:ext cx="2498259" cy="1498955"/>
        </a:xfrm>
        <a:prstGeom prst="roundRect">
          <a:avLst>
            <a:gd name="adj" fmla="val 10000"/>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zh-CN" sz="1800" kern="1200" dirty="0">
              <a:latin typeface="+mj-lt"/>
            </a:rPr>
            <a:t>3</a:t>
          </a:r>
          <a:r>
            <a:rPr lang="zh-CN" altLang="en-US" sz="1800" kern="1200" dirty="0">
              <a:latin typeface="+mj-lt"/>
            </a:rPr>
            <a:t>、根据林火易燃点，分组对子主题进行研究分析，并制作专题图和表格</a:t>
          </a:r>
        </a:p>
      </dsp:txBody>
      <dsp:txXfrm>
        <a:off x="6343844" y="176443"/>
        <a:ext cx="2410453" cy="1411149"/>
      </dsp:txXfrm>
    </dsp:sp>
    <dsp:sp modelId="{D51BC082-E522-4D80-B537-EC16FF9DC02C}">
      <dsp:nvSpPr>
        <dsp:cNvPr id="0" name=""/>
        <dsp:cNvSpPr/>
      </dsp:nvSpPr>
      <dsp:spPr>
        <a:xfrm rot="5449510">
          <a:off x="7375106" y="1612645"/>
          <a:ext cx="317959" cy="619568"/>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zh-CN" altLang="en-US" sz="1600" kern="1200"/>
        </a:p>
      </dsp:txBody>
      <dsp:txXfrm rot="-5400000">
        <a:off x="7348903" y="1763454"/>
        <a:ext cx="371740" cy="222571"/>
      </dsp:txXfrm>
    </dsp:sp>
    <dsp:sp modelId="{1D73A4EA-9C28-4021-822A-F9526F4D8BC5}">
      <dsp:nvSpPr>
        <dsp:cNvPr id="0" name=""/>
        <dsp:cNvSpPr/>
      </dsp:nvSpPr>
      <dsp:spPr>
        <a:xfrm>
          <a:off x="6269712" y="2231358"/>
          <a:ext cx="2498259" cy="1498955"/>
        </a:xfrm>
        <a:prstGeom prst="roundRect">
          <a:avLst>
            <a:gd name="adj" fmla="val 10000"/>
          </a:avLst>
        </a:prstGeom>
        <a:solidFill>
          <a:schemeClr val="accent5">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altLang="zh-CN" sz="2000" kern="1200" dirty="0"/>
            <a:t>4</a:t>
          </a:r>
          <a:r>
            <a:rPr lang="zh-CN" altLang="en-US" sz="2000" kern="1200" dirty="0"/>
            <a:t>、综合各组子主题，串联成“综合</a:t>
          </a:r>
          <a:r>
            <a:rPr lang="en-US" altLang="zh-CN" sz="2000" kern="1200" dirty="0"/>
            <a:t>-</a:t>
          </a:r>
          <a:r>
            <a:rPr lang="zh-CN" altLang="en-US" sz="2000" kern="1200" dirty="0"/>
            <a:t>关系</a:t>
          </a:r>
          <a:r>
            <a:rPr lang="en-US" altLang="zh-CN" sz="2000" kern="1200" dirty="0"/>
            <a:t>-</a:t>
          </a:r>
          <a:r>
            <a:rPr lang="zh-CN" altLang="en-US" sz="2000" kern="1200" dirty="0"/>
            <a:t>应对方案”的自然人文说明路线</a:t>
          </a:r>
        </a:p>
      </dsp:txBody>
      <dsp:txXfrm>
        <a:off x="6313615" y="2275261"/>
        <a:ext cx="2410453" cy="1411149"/>
      </dsp:txXfrm>
    </dsp:sp>
    <dsp:sp modelId="{B5FD3500-A09C-4962-8641-DEFA4EE89BB8}">
      <dsp:nvSpPr>
        <dsp:cNvPr id="0" name=""/>
        <dsp:cNvSpPr/>
      </dsp:nvSpPr>
      <dsp:spPr>
        <a:xfrm rot="10793484">
          <a:off x="5765163" y="2674038"/>
          <a:ext cx="356548" cy="619568"/>
        </a:xfrm>
        <a:prstGeom prst="righ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zh-CN" altLang="en-US" sz="2100" kern="1200"/>
        </a:p>
      </dsp:txBody>
      <dsp:txXfrm rot="10800000">
        <a:off x="5872127" y="2797851"/>
        <a:ext cx="249584" cy="371740"/>
      </dsp:txXfrm>
    </dsp:sp>
    <dsp:sp modelId="{4441704D-6607-4B84-AC6B-DA302579A2CB}">
      <dsp:nvSpPr>
        <dsp:cNvPr id="0" name=""/>
        <dsp:cNvSpPr/>
      </dsp:nvSpPr>
      <dsp:spPr>
        <a:xfrm>
          <a:off x="3098721" y="2237369"/>
          <a:ext cx="2498259" cy="1498955"/>
        </a:xfrm>
        <a:prstGeom prst="roundRect">
          <a:avLst>
            <a:gd name="adj" fmla="val 10000"/>
          </a:avLst>
        </a:prstGeom>
        <a:solidFill>
          <a:schemeClr val="accent6">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altLang="zh-CN" sz="2600" kern="1200" dirty="0"/>
            <a:t>5</a:t>
          </a:r>
          <a:r>
            <a:rPr lang="zh-CN" altLang="en-US" sz="2600" kern="1200" dirty="0"/>
            <a:t>、将各组专题图及其说明展示在网页上</a:t>
          </a:r>
        </a:p>
      </dsp:txBody>
      <dsp:txXfrm>
        <a:off x="3142624" y="2281272"/>
        <a:ext cx="2410453" cy="1411149"/>
      </dsp:txXfrm>
    </dsp:sp>
    <dsp:sp modelId="{7A485F49-F352-4E05-A74C-8C89A25B73EE}">
      <dsp:nvSpPr>
        <dsp:cNvPr id="0" name=""/>
        <dsp:cNvSpPr/>
      </dsp:nvSpPr>
      <dsp:spPr>
        <a:xfrm rot="10757248">
          <a:off x="2648362" y="2696220"/>
          <a:ext cx="318269" cy="619568"/>
        </a:xfrm>
        <a:prstGeom prst="righ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zh-CN" altLang="en-US" sz="2100" kern="1200"/>
        </a:p>
      </dsp:txBody>
      <dsp:txXfrm rot="10800000">
        <a:off x="2743839" y="2819540"/>
        <a:ext cx="222788" cy="371740"/>
      </dsp:txXfrm>
    </dsp:sp>
    <dsp:sp modelId="{E00DFCEB-CC0D-4138-83CE-2612AAF2185C}">
      <dsp:nvSpPr>
        <dsp:cNvPr id="0" name=""/>
        <dsp:cNvSpPr/>
      </dsp:nvSpPr>
      <dsp:spPr>
        <a:xfrm>
          <a:off x="0" y="2275907"/>
          <a:ext cx="2498259" cy="1498955"/>
        </a:xfrm>
        <a:prstGeom prst="roundRect">
          <a:avLst>
            <a:gd name="adj" fmla="val 10000"/>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altLang="zh-CN" sz="2600" kern="1200" dirty="0"/>
            <a:t>6</a:t>
          </a:r>
          <a:r>
            <a:rPr lang="zh-CN" altLang="en-US" sz="2600" kern="1200" dirty="0"/>
            <a:t>、撰写科技小论文、汇报</a:t>
          </a:r>
          <a:r>
            <a:rPr lang="en-US" altLang="zh-CN" sz="2600" kern="1200" dirty="0"/>
            <a:t>PPT</a:t>
          </a:r>
          <a:r>
            <a:rPr lang="zh-CN" altLang="en-US" sz="2600" kern="1200" dirty="0"/>
            <a:t>等其它</a:t>
          </a:r>
        </a:p>
      </dsp:txBody>
      <dsp:txXfrm>
        <a:off x="43903" y="2319810"/>
        <a:ext cx="2410453" cy="141114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FA6DB9-D17F-4C8A-966E-40FD832DFF16}">
      <dsp:nvSpPr>
        <dsp:cNvPr id="0" name=""/>
        <dsp:cNvSpPr/>
      </dsp:nvSpPr>
      <dsp:spPr>
        <a:xfrm>
          <a:off x="0" y="3216927"/>
          <a:ext cx="5842000" cy="1055867"/>
        </a:xfrm>
        <a:prstGeom prst="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endParaRPr lang="zh-CN" altLang="en-US" sz="1900" kern="1200" dirty="0"/>
        </a:p>
      </dsp:txBody>
      <dsp:txXfrm>
        <a:off x="0" y="3216927"/>
        <a:ext cx="5842000" cy="1055867"/>
      </dsp:txXfrm>
    </dsp:sp>
    <dsp:sp modelId="{3FBDEDD1-2D51-4353-A53F-C960D6E98189}">
      <dsp:nvSpPr>
        <dsp:cNvPr id="0" name=""/>
        <dsp:cNvSpPr/>
      </dsp:nvSpPr>
      <dsp:spPr>
        <a:xfrm rot="10800000">
          <a:off x="0" y="1608841"/>
          <a:ext cx="5842000" cy="1623923"/>
        </a:xfrm>
        <a:prstGeom prst="upArrowCallout">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endParaRPr lang="zh-CN" altLang="en-US" sz="1900" kern="1200" dirty="0"/>
        </a:p>
      </dsp:txBody>
      <dsp:txXfrm rot="10800000">
        <a:off x="0" y="1608841"/>
        <a:ext cx="5842000" cy="1055176"/>
      </dsp:txXfrm>
    </dsp:sp>
    <dsp:sp modelId="{56F72D0F-D8F5-4F17-87C1-827B99FA8F70}">
      <dsp:nvSpPr>
        <dsp:cNvPr id="0" name=""/>
        <dsp:cNvSpPr/>
      </dsp:nvSpPr>
      <dsp:spPr>
        <a:xfrm rot="10800000">
          <a:off x="0" y="755"/>
          <a:ext cx="5842000" cy="1623923"/>
        </a:xfrm>
        <a:prstGeom prst="upArrowCallout">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zh-CN" altLang="en-US" sz="1900" kern="1200" dirty="0"/>
            <a:t>林火风险分级预测</a:t>
          </a:r>
        </a:p>
      </dsp:txBody>
      <dsp:txXfrm rot="-10800000">
        <a:off x="0" y="755"/>
        <a:ext cx="5842000" cy="569997"/>
      </dsp:txXfrm>
    </dsp:sp>
    <dsp:sp modelId="{B4D4D731-0EE0-4566-8391-9E4BF949330C}">
      <dsp:nvSpPr>
        <dsp:cNvPr id="0" name=""/>
        <dsp:cNvSpPr/>
      </dsp:nvSpPr>
      <dsp:spPr>
        <a:xfrm>
          <a:off x="2852" y="570752"/>
          <a:ext cx="1945431" cy="485553"/>
        </a:xfrm>
        <a:prstGeom prst="rect">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4912" tIns="33020" rIns="184912" bIns="33020" numCol="1" spcCol="1270" anchor="ctr" anchorCtr="0">
          <a:noAutofit/>
        </a:bodyPr>
        <a:lstStyle/>
        <a:p>
          <a:pPr marL="0" lvl="0" indent="0" algn="ctr" defTabSz="1155700">
            <a:lnSpc>
              <a:spcPct val="90000"/>
            </a:lnSpc>
            <a:spcBef>
              <a:spcPct val="0"/>
            </a:spcBef>
            <a:spcAft>
              <a:spcPct val="35000"/>
            </a:spcAft>
            <a:buNone/>
          </a:pPr>
          <a:r>
            <a:rPr lang="zh-CN" altLang="en-US" sz="2600" kern="1200" dirty="0"/>
            <a:t>汪都</a:t>
          </a:r>
        </a:p>
      </dsp:txBody>
      <dsp:txXfrm>
        <a:off x="2852" y="570752"/>
        <a:ext cx="1945431" cy="485553"/>
      </dsp:txXfrm>
    </dsp:sp>
    <dsp:sp modelId="{28CCFB5F-FEDD-4EFE-A84A-260AF92143DC}">
      <dsp:nvSpPr>
        <dsp:cNvPr id="0" name=""/>
        <dsp:cNvSpPr/>
      </dsp:nvSpPr>
      <dsp:spPr>
        <a:xfrm>
          <a:off x="1948284" y="570752"/>
          <a:ext cx="1945431" cy="485553"/>
        </a:xfrm>
        <a:prstGeom prst="rect">
          <a:avLst/>
        </a:prstGeom>
        <a:solidFill>
          <a:schemeClr val="accent3">
            <a:tint val="40000"/>
            <a:alpha val="90000"/>
            <a:hueOff val="0"/>
            <a:satOff val="0"/>
            <a:lumOff val="0"/>
            <a:alphaOff val="0"/>
          </a:schemeClr>
        </a:solid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4912" tIns="33020" rIns="184912" bIns="33020" numCol="1" spcCol="1270" anchor="ctr" anchorCtr="0">
          <a:noAutofit/>
        </a:bodyPr>
        <a:lstStyle/>
        <a:p>
          <a:pPr marL="0" lvl="0" indent="0" algn="ctr" defTabSz="1155700">
            <a:lnSpc>
              <a:spcPct val="90000"/>
            </a:lnSpc>
            <a:spcBef>
              <a:spcPct val="0"/>
            </a:spcBef>
            <a:spcAft>
              <a:spcPct val="35000"/>
            </a:spcAft>
            <a:buNone/>
          </a:pPr>
          <a:r>
            <a:rPr lang="zh-CN" altLang="en-US" sz="2600" kern="1200" dirty="0"/>
            <a:t>沈伟豪</a:t>
          </a:r>
        </a:p>
      </dsp:txBody>
      <dsp:txXfrm>
        <a:off x="1948284" y="570752"/>
        <a:ext cx="1945431" cy="485553"/>
      </dsp:txXfrm>
    </dsp:sp>
    <dsp:sp modelId="{65BD14D7-3BDF-4C8F-A05D-7C933DE88D51}">
      <dsp:nvSpPr>
        <dsp:cNvPr id="0" name=""/>
        <dsp:cNvSpPr/>
      </dsp:nvSpPr>
      <dsp:spPr>
        <a:xfrm>
          <a:off x="3893715" y="570752"/>
          <a:ext cx="1945431" cy="485553"/>
        </a:xfrm>
        <a:prstGeom prst="rect">
          <a:avLst/>
        </a:prstGeom>
        <a:solidFill>
          <a:schemeClr val="accent4">
            <a:tint val="40000"/>
            <a:alpha val="90000"/>
            <a:hueOff val="0"/>
            <a:satOff val="0"/>
            <a:lumOff val="0"/>
            <a:alphaOff val="0"/>
          </a:schemeClr>
        </a:solidFill>
        <a:ln w="19050"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4912" tIns="33020" rIns="184912" bIns="33020" numCol="1" spcCol="1270" anchor="ctr" anchorCtr="0">
          <a:noAutofit/>
        </a:bodyPr>
        <a:lstStyle/>
        <a:p>
          <a:pPr marL="0" lvl="0" indent="0" algn="ctr" defTabSz="1155700">
            <a:lnSpc>
              <a:spcPct val="90000"/>
            </a:lnSpc>
            <a:spcBef>
              <a:spcPct val="0"/>
            </a:spcBef>
            <a:spcAft>
              <a:spcPct val="35000"/>
            </a:spcAft>
            <a:buNone/>
          </a:pPr>
          <a:r>
            <a:rPr lang="zh-CN" altLang="en-US" sz="2600" kern="1200" dirty="0"/>
            <a:t>温江天</a:t>
          </a:r>
        </a:p>
      </dsp:txBody>
      <dsp:txXfrm>
        <a:off x="3893715" y="570752"/>
        <a:ext cx="1945431" cy="48555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6B4D50-182B-47C7-9685-11237979AFEB}">
      <dsp:nvSpPr>
        <dsp:cNvPr id="0" name=""/>
        <dsp:cNvSpPr/>
      </dsp:nvSpPr>
      <dsp:spPr>
        <a:xfrm>
          <a:off x="3339" y="344651"/>
          <a:ext cx="1185520" cy="1185520"/>
        </a:xfrm>
        <a:prstGeom prst="ellipse">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zh-CN" altLang="en-US" sz="1700" kern="1200" dirty="0"/>
            <a:t>选取林火高风险地区</a:t>
          </a:r>
        </a:p>
      </dsp:txBody>
      <dsp:txXfrm>
        <a:off x="176954" y="518266"/>
        <a:ext cx="838290" cy="838290"/>
      </dsp:txXfrm>
    </dsp:sp>
    <dsp:sp modelId="{B909EC56-7BF5-4B1E-AA45-2333BA947580}">
      <dsp:nvSpPr>
        <dsp:cNvPr id="0" name=""/>
        <dsp:cNvSpPr/>
      </dsp:nvSpPr>
      <dsp:spPr>
        <a:xfrm>
          <a:off x="252298" y="1626435"/>
          <a:ext cx="687601" cy="687601"/>
        </a:xfrm>
        <a:prstGeom prst="mathPlus">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zh-CN" altLang="en-US" sz="1200" kern="1200"/>
        </a:p>
      </dsp:txBody>
      <dsp:txXfrm>
        <a:off x="343440" y="1889374"/>
        <a:ext cx="505317" cy="161723"/>
      </dsp:txXfrm>
    </dsp:sp>
    <dsp:sp modelId="{8F48C8E7-14E5-4792-A3C8-FC640358D4C6}">
      <dsp:nvSpPr>
        <dsp:cNvPr id="0" name=""/>
        <dsp:cNvSpPr/>
      </dsp:nvSpPr>
      <dsp:spPr>
        <a:xfrm>
          <a:off x="3339" y="2410301"/>
          <a:ext cx="1185520" cy="1185520"/>
        </a:xfrm>
        <a:prstGeom prst="ellipse">
          <a:avLst/>
        </a:prstGeom>
        <a:solidFill>
          <a:schemeClr val="accent3">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zh-CN" altLang="en-US" sz="1700" kern="1200" dirty="0"/>
            <a:t>林火蔓延模型</a:t>
          </a:r>
        </a:p>
      </dsp:txBody>
      <dsp:txXfrm>
        <a:off x="176954" y="2583916"/>
        <a:ext cx="838290" cy="838290"/>
      </dsp:txXfrm>
    </dsp:sp>
    <dsp:sp modelId="{7DAE9CA1-7087-48D9-9CA0-49A1CB1D54F8}">
      <dsp:nvSpPr>
        <dsp:cNvPr id="0" name=""/>
        <dsp:cNvSpPr/>
      </dsp:nvSpPr>
      <dsp:spPr>
        <a:xfrm>
          <a:off x="1366687" y="1749729"/>
          <a:ext cx="376995" cy="441013"/>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zh-CN" altLang="en-US" sz="1400" kern="1200"/>
        </a:p>
      </dsp:txBody>
      <dsp:txXfrm>
        <a:off x="1366687" y="1837932"/>
        <a:ext cx="263897" cy="264607"/>
      </dsp:txXfrm>
    </dsp:sp>
    <dsp:sp modelId="{60AD8145-92A3-4F5E-9DAB-C0D4A504D9E6}">
      <dsp:nvSpPr>
        <dsp:cNvPr id="0" name=""/>
        <dsp:cNvSpPr/>
      </dsp:nvSpPr>
      <dsp:spPr>
        <a:xfrm>
          <a:off x="1900171" y="784716"/>
          <a:ext cx="2371040" cy="2371040"/>
        </a:xfrm>
        <a:prstGeom prst="ellipse">
          <a:avLst/>
        </a:prstGeom>
        <a:solidFill>
          <a:schemeClr val="accent4">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r>
            <a:rPr lang="zh-CN" altLang="en-US" sz="3400" kern="1200" dirty="0"/>
            <a:t>可能的林火蔓延范围</a:t>
          </a:r>
        </a:p>
      </dsp:txBody>
      <dsp:txXfrm>
        <a:off x="2247402" y="1131947"/>
        <a:ext cx="1676578" cy="1676578"/>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610117D-C921-4AC5-A7D6-CA6C47236D63}" type="datetimeFigureOut">
              <a:rPr lang="zh-CN" altLang="en-US" smtClean="0"/>
              <a:t>2020-07-29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7D83C40-046E-445B-B7E7-43F3D603B9BD}" type="slidenum">
              <a:rPr lang="zh-CN" altLang="en-US" smtClean="0"/>
              <a:t>‹#›</a:t>
            </a:fld>
            <a:endParaRPr lang="zh-CN" altLang="en-US"/>
          </a:p>
        </p:txBody>
      </p:sp>
    </p:spTree>
    <p:extLst>
      <p:ext uri="{BB962C8B-B14F-4D97-AF65-F5344CB8AC3E}">
        <p14:creationId xmlns:p14="http://schemas.microsoft.com/office/powerpoint/2010/main" val="2583452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610117D-C921-4AC5-A7D6-CA6C47236D63}" type="datetimeFigureOut">
              <a:rPr lang="zh-CN" altLang="en-US" smtClean="0"/>
              <a:t>2020-07-29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7D83C40-046E-445B-B7E7-43F3D603B9BD}" type="slidenum">
              <a:rPr lang="zh-CN" altLang="en-US" smtClean="0"/>
              <a:t>‹#›</a:t>
            </a:fld>
            <a:endParaRPr lang="zh-CN" altLang="en-US"/>
          </a:p>
        </p:txBody>
      </p:sp>
    </p:spTree>
    <p:extLst>
      <p:ext uri="{BB962C8B-B14F-4D97-AF65-F5344CB8AC3E}">
        <p14:creationId xmlns:p14="http://schemas.microsoft.com/office/powerpoint/2010/main" val="2799770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610117D-C921-4AC5-A7D6-CA6C47236D63}" type="datetimeFigureOut">
              <a:rPr lang="zh-CN" altLang="en-US" smtClean="0"/>
              <a:t>2020-07-29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7D83C40-046E-445B-B7E7-43F3D603B9BD}" type="slidenum">
              <a:rPr lang="zh-CN" altLang="en-US" smtClean="0"/>
              <a:t>‹#›</a:t>
            </a:fld>
            <a:endParaRPr lang="zh-CN" alt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0675979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610117D-C921-4AC5-A7D6-CA6C47236D63}" type="datetimeFigureOut">
              <a:rPr lang="zh-CN" altLang="en-US" smtClean="0"/>
              <a:t>2020-07-29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7D83C40-046E-445B-B7E7-43F3D603B9BD}" type="slidenum">
              <a:rPr lang="zh-CN" altLang="en-US" smtClean="0"/>
              <a:t>‹#›</a:t>
            </a:fld>
            <a:endParaRPr lang="zh-CN" altLang="en-US"/>
          </a:p>
        </p:txBody>
      </p:sp>
    </p:spTree>
    <p:extLst>
      <p:ext uri="{BB962C8B-B14F-4D97-AF65-F5344CB8AC3E}">
        <p14:creationId xmlns:p14="http://schemas.microsoft.com/office/powerpoint/2010/main" val="1350882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610117D-C921-4AC5-A7D6-CA6C47236D63}" type="datetimeFigureOut">
              <a:rPr lang="zh-CN" altLang="en-US" smtClean="0"/>
              <a:t>2020-07-29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7D83C40-046E-445B-B7E7-43F3D603B9BD}" type="slidenum">
              <a:rPr lang="zh-CN" altLang="en-US" smtClean="0"/>
              <a:t>‹#›</a:t>
            </a:fld>
            <a:endParaRPr lang="zh-CN" alt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31953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610117D-C921-4AC5-A7D6-CA6C47236D63}" type="datetimeFigureOut">
              <a:rPr lang="zh-CN" altLang="en-US" smtClean="0"/>
              <a:t>2020-07-29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7D83C40-046E-445B-B7E7-43F3D603B9BD}" type="slidenum">
              <a:rPr lang="zh-CN" altLang="en-US" smtClean="0"/>
              <a:t>‹#›</a:t>
            </a:fld>
            <a:endParaRPr lang="zh-CN" altLang="en-US"/>
          </a:p>
        </p:txBody>
      </p:sp>
    </p:spTree>
    <p:extLst>
      <p:ext uri="{BB962C8B-B14F-4D97-AF65-F5344CB8AC3E}">
        <p14:creationId xmlns:p14="http://schemas.microsoft.com/office/powerpoint/2010/main" val="5337854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6610117D-C921-4AC5-A7D6-CA6C47236D63}" type="datetimeFigureOut">
              <a:rPr lang="zh-CN" altLang="en-US" smtClean="0"/>
              <a:t>2020-07-29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7D83C40-046E-445B-B7E7-43F3D603B9BD}" type="slidenum">
              <a:rPr lang="zh-CN" altLang="en-US" smtClean="0"/>
              <a:t>‹#›</a:t>
            </a:fld>
            <a:endParaRPr lang="zh-CN" altLang="en-US"/>
          </a:p>
        </p:txBody>
      </p:sp>
    </p:spTree>
    <p:extLst>
      <p:ext uri="{BB962C8B-B14F-4D97-AF65-F5344CB8AC3E}">
        <p14:creationId xmlns:p14="http://schemas.microsoft.com/office/powerpoint/2010/main" val="3204674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6610117D-C921-4AC5-A7D6-CA6C47236D63}" type="datetimeFigureOut">
              <a:rPr lang="zh-CN" altLang="en-US" smtClean="0"/>
              <a:t>2020-07-29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7D83C40-046E-445B-B7E7-43F3D603B9BD}" type="slidenum">
              <a:rPr lang="zh-CN" altLang="en-US" smtClean="0"/>
              <a:t>‹#›</a:t>
            </a:fld>
            <a:endParaRPr lang="zh-CN" altLang="en-US"/>
          </a:p>
        </p:txBody>
      </p:sp>
    </p:spTree>
    <p:extLst>
      <p:ext uri="{BB962C8B-B14F-4D97-AF65-F5344CB8AC3E}">
        <p14:creationId xmlns:p14="http://schemas.microsoft.com/office/powerpoint/2010/main" val="1652495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6610117D-C921-4AC5-A7D6-CA6C47236D63}" type="datetimeFigureOut">
              <a:rPr lang="zh-CN" altLang="en-US" smtClean="0"/>
              <a:t>2020-07-29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7D83C40-046E-445B-B7E7-43F3D603B9BD}" type="slidenum">
              <a:rPr lang="zh-CN" altLang="en-US" smtClean="0"/>
              <a:t>‹#›</a:t>
            </a:fld>
            <a:endParaRPr lang="zh-CN" altLang="en-US"/>
          </a:p>
        </p:txBody>
      </p:sp>
    </p:spTree>
    <p:extLst>
      <p:ext uri="{BB962C8B-B14F-4D97-AF65-F5344CB8AC3E}">
        <p14:creationId xmlns:p14="http://schemas.microsoft.com/office/powerpoint/2010/main" val="719604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610117D-C921-4AC5-A7D6-CA6C47236D63}" type="datetimeFigureOut">
              <a:rPr lang="zh-CN" altLang="en-US" smtClean="0"/>
              <a:t>2020-07-29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87D83C40-046E-445B-B7E7-43F3D603B9BD}" type="slidenum">
              <a:rPr lang="zh-CN" altLang="en-US" smtClean="0"/>
              <a:t>‹#›</a:t>
            </a:fld>
            <a:endParaRPr lang="zh-CN" altLang="en-US"/>
          </a:p>
        </p:txBody>
      </p:sp>
    </p:spTree>
    <p:extLst>
      <p:ext uri="{BB962C8B-B14F-4D97-AF65-F5344CB8AC3E}">
        <p14:creationId xmlns:p14="http://schemas.microsoft.com/office/powerpoint/2010/main" val="27578949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6610117D-C921-4AC5-A7D6-CA6C47236D63}" type="datetimeFigureOut">
              <a:rPr lang="zh-CN" altLang="en-US" smtClean="0"/>
              <a:t>2020-07-29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87D83C40-046E-445B-B7E7-43F3D603B9BD}" type="slidenum">
              <a:rPr lang="zh-CN" altLang="en-US" smtClean="0"/>
              <a:t>‹#›</a:t>
            </a:fld>
            <a:endParaRPr lang="zh-CN" altLang="en-US"/>
          </a:p>
        </p:txBody>
      </p:sp>
    </p:spTree>
    <p:extLst>
      <p:ext uri="{BB962C8B-B14F-4D97-AF65-F5344CB8AC3E}">
        <p14:creationId xmlns:p14="http://schemas.microsoft.com/office/powerpoint/2010/main" val="2670158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6610117D-C921-4AC5-A7D6-CA6C47236D63}" type="datetimeFigureOut">
              <a:rPr lang="zh-CN" altLang="en-US" smtClean="0"/>
              <a:t>2020-07-29</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87D83C40-046E-445B-B7E7-43F3D603B9BD}" type="slidenum">
              <a:rPr lang="zh-CN" altLang="en-US" smtClean="0"/>
              <a:t>‹#›</a:t>
            </a:fld>
            <a:endParaRPr lang="zh-CN" altLang="en-US"/>
          </a:p>
        </p:txBody>
      </p:sp>
    </p:spTree>
    <p:extLst>
      <p:ext uri="{BB962C8B-B14F-4D97-AF65-F5344CB8AC3E}">
        <p14:creationId xmlns:p14="http://schemas.microsoft.com/office/powerpoint/2010/main" val="3681250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610117D-C921-4AC5-A7D6-CA6C47236D63}" type="datetimeFigureOut">
              <a:rPr lang="zh-CN" altLang="en-US" smtClean="0"/>
              <a:t>2020-07-29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87D83C40-046E-445B-B7E7-43F3D603B9BD}" type="slidenum">
              <a:rPr lang="zh-CN" altLang="en-US" smtClean="0"/>
              <a:t>‹#›</a:t>
            </a:fld>
            <a:endParaRPr lang="zh-CN" altLang="en-US"/>
          </a:p>
        </p:txBody>
      </p:sp>
    </p:spTree>
    <p:extLst>
      <p:ext uri="{BB962C8B-B14F-4D97-AF65-F5344CB8AC3E}">
        <p14:creationId xmlns:p14="http://schemas.microsoft.com/office/powerpoint/2010/main" val="3713330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10117D-C921-4AC5-A7D6-CA6C47236D63}" type="datetimeFigureOut">
              <a:rPr lang="zh-CN" altLang="en-US" smtClean="0"/>
              <a:t>2020-07-29</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87D83C40-046E-445B-B7E7-43F3D603B9BD}" type="slidenum">
              <a:rPr lang="zh-CN" altLang="en-US" smtClean="0"/>
              <a:t>‹#›</a:t>
            </a:fld>
            <a:endParaRPr lang="zh-CN" altLang="en-US"/>
          </a:p>
        </p:txBody>
      </p:sp>
    </p:spTree>
    <p:extLst>
      <p:ext uri="{BB962C8B-B14F-4D97-AF65-F5344CB8AC3E}">
        <p14:creationId xmlns:p14="http://schemas.microsoft.com/office/powerpoint/2010/main" val="3746188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zh-CN" altLang="en-US"/>
              <a:t>单击此处编辑母版标题样式</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610117D-C921-4AC5-A7D6-CA6C47236D63}" type="datetimeFigureOut">
              <a:rPr lang="zh-CN" altLang="en-US" smtClean="0"/>
              <a:t>2020-07-29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87D83C40-046E-445B-B7E7-43F3D603B9BD}" type="slidenum">
              <a:rPr lang="zh-CN" altLang="en-US" smtClean="0"/>
              <a:t>‹#›</a:t>
            </a:fld>
            <a:endParaRPr lang="zh-CN" altLang="en-US"/>
          </a:p>
        </p:txBody>
      </p:sp>
    </p:spTree>
    <p:extLst>
      <p:ext uri="{BB962C8B-B14F-4D97-AF65-F5344CB8AC3E}">
        <p14:creationId xmlns:p14="http://schemas.microsoft.com/office/powerpoint/2010/main" val="896878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CN" altLang="en-US"/>
              <a:t>单击图标添加图片</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610117D-C921-4AC5-A7D6-CA6C47236D63}" type="datetimeFigureOut">
              <a:rPr lang="zh-CN" altLang="en-US" smtClean="0"/>
              <a:t>2020-07-29</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87D83C40-046E-445B-B7E7-43F3D603B9BD}" type="slidenum">
              <a:rPr lang="zh-CN" altLang="en-US" smtClean="0"/>
              <a:t>‹#›</a:t>
            </a:fld>
            <a:endParaRPr lang="zh-CN" altLang="en-US"/>
          </a:p>
        </p:txBody>
      </p:sp>
    </p:spTree>
    <p:extLst>
      <p:ext uri="{BB962C8B-B14F-4D97-AF65-F5344CB8AC3E}">
        <p14:creationId xmlns:p14="http://schemas.microsoft.com/office/powerpoint/2010/main" val="1190338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610117D-C921-4AC5-A7D6-CA6C47236D63}" type="datetimeFigureOut">
              <a:rPr lang="zh-CN" altLang="en-US" smtClean="0"/>
              <a:t>2020-07-29</a:t>
            </a:fld>
            <a:endParaRPr lang="zh-CN" alt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7D83C40-046E-445B-B7E7-43F3D603B9BD}" type="slidenum">
              <a:rPr lang="zh-CN" altLang="en-US" smtClean="0"/>
              <a:t>‹#›</a:t>
            </a:fld>
            <a:endParaRPr lang="zh-CN" altLang="en-US"/>
          </a:p>
        </p:txBody>
      </p:sp>
    </p:spTree>
    <p:extLst>
      <p:ext uri="{BB962C8B-B14F-4D97-AF65-F5344CB8AC3E}">
        <p14:creationId xmlns:p14="http://schemas.microsoft.com/office/powerpoint/2010/main" val="284334644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7.jpeg"/><Relationship Id="rId12" Type="http://schemas.openxmlformats.org/officeDocument/2006/relationships/image" Target="../media/image6.jpeg"/><Relationship Id="rId1" Type="http://schemas.openxmlformats.org/officeDocument/2006/relationships/slideLayout" Target="../slideLayouts/slideLayout2.xml"/><Relationship Id="rId11" Type="http://schemas.openxmlformats.org/officeDocument/2006/relationships/image" Target="../media/image5.jpeg"/><Relationship Id="rId10" Type="http://schemas.openxmlformats.org/officeDocument/2006/relationships/image" Target="../media/image4.jpeg"/><Relationship Id="rId9" Type="http://schemas.openxmlformats.org/officeDocument/2006/relationships/image" Target="../media/image3.jpeg"/><Relationship Id="rId1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15.png"/><Relationship Id="rId7" Type="http://schemas.openxmlformats.org/officeDocument/2006/relationships/diagramColors" Target="../diagrams/colors7.xml"/><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521D047F-E630-42A1-95F2-D722AE87BF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标题 1">
            <a:extLst>
              <a:ext uri="{FF2B5EF4-FFF2-40B4-BE49-F238E27FC236}">
                <a16:creationId xmlns:a16="http://schemas.microsoft.com/office/drawing/2014/main" id="{7D90A0EE-EF8E-4BE9-ACC2-325DB6BD7450}"/>
              </a:ext>
            </a:extLst>
          </p:cNvPr>
          <p:cNvSpPr>
            <a:spLocks noGrp="1"/>
          </p:cNvSpPr>
          <p:nvPr>
            <p:ph type="ctrTitle"/>
          </p:nvPr>
        </p:nvSpPr>
        <p:spPr>
          <a:xfrm>
            <a:off x="1233583" y="1453828"/>
            <a:ext cx="9311621" cy="1646302"/>
          </a:xfrm>
        </p:spPr>
        <p:txBody>
          <a:bodyPr>
            <a:normAutofit fontScale="90000"/>
          </a:bodyPr>
          <a:lstStyle/>
          <a:p>
            <a:pPr algn="ctr"/>
            <a:r>
              <a:rPr lang="zh-CN" altLang="zh-CN" dirty="0"/>
              <a:t>上方山森林消防风险预测</a:t>
            </a:r>
            <a:r>
              <a:rPr lang="zh-CN" altLang="en-US" dirty="0"/>
              <a:t>与评估</a:t>
            </a:r>
            <a:br>
              <a:rPr lang="zh-CN" altLang="zh-CN" dirty="0"/>
            </a:br>
            <a:endParaRPr lang="zh-CN" altLang="en-US" dirty="0"/>
          </a:p>
        </p:txBody>
      </p:sp>
      <p:sp>
        <p:nvSpPr>
          <p:cNvPr id="3" name="副标题 2">
            <a:extLst>
              <a:ext uri="{FF2B5EF4-FFF2-40B4-BE49-F238E27FC236}">
                <a16:creationId xmlns:a16="http://schemas.microsoft.com/office/drawing/2014/main" id="{2C8C206E-9ABA-4033-90D7-E2CC89E4FD65}"/>
              </a:ext>
            </a:extLst>
          </p:cNvPr>
          <p:cNvSpPr>
            <a:spLocks noGrp="1"/>
          </p:cNvSpPr>
          <p:nvPr>
            <p:ph type="subTitle" idx="1"/>
          </p:nvPr>
        </p:nvSpPr>
        <p:spPr>
          <a:xfrm>
            <a:off x="2212532" y="3757870"/>
            <a:ext cx="7766936" cy="1096899"/>
          </a:xfrm>
        </p:spPr>
        <p:txBody>
          <a:bodyPr>
            <a:normAutofit lnSpcReduction="10000"/>
          </a:bodyPr>
          <a:lstStyle/>
          <a:p>
            <a:pPr algn="l"/>
            <a:r>
              <a:rPr lang="zh-CN" altLang="en-US" dirty="0">
                <a:solidFill>
                  <a:schemeClr val="bg1"/>
                </a:solidFill>
              </a:rPr>
              <a:t>组长：汪都</a:t>
            </a:r>
            <a:endParaRPr lang="en-US" altLang="zh-CN" dirty="0">
              <a:solidFill>
                <a:schemeClr val="bg1"/>
              </a:solidFill>
            </a:endParaRPr>
          </a:p>
          <a:p>
            <a:pPr algn="l"/>
            <a:r>
              <a:rPr lang="zh-CN" altLang="en-US" dirty="0">
                <a:solidFill>
                  <a:schemeClr val="bg1"/>
                </a:solidFill>
              </a:rPr>
              <a:t>副组长：温江天</a:t>
            </a:r>
            <a:endParaRPr lang="en-US" altLang="zh-CN" dirty="0">
              <a:solidFill>
                <a:schemeClr val="bg1"/>
              </a:solidFill>
            </a:endParaRPr>
          </a:p>
          <a:p>
            <a:pPr algn="l"/>
            <a:r>
              <a:rPr lang="zh-CN" altLang="en-US" dirty="0">
                <a:solidFill>
                  <a:schemeClr val="bg1"/>
                </a:solidFill>
              </a:rPr>
              <a:t>组员：沈伟豪、纪浩、韩喆羽、王磊、邵远辰</a:t>
            </a:r>
          </a:p>
        </p:txBody>
      </p:sp>
    </p:spTree>
    <p:extLst>
      <p:ext uri="{BB962C8B-B14F-4D97-AF65-F5344CB8AC3E}">
        <p14:creationId xmlns:p14="http://schemas.microsoft.com/office/powerpoint/2010/main" val="1861637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FF9EE3-A87D-48AE-B154-AFF6E5C795D9}"/>
              </a:ext>
            </a:extLst>
          </p:cNvPr>
          <p:cNvSpPr>
            <a:spLocks noGrp="1"/>
          </p:cNvSpPr>
          <p:nvPr>
            <p:ph type="title"/>
          </p:nvPr>
        </p:nvSpPr>
        <p:spPr>
          <a:xfrm>
            <a:off x="383553" y="512203"/>
            <a:ext cx="8596668" cy="1320800"/>
          </a:xfrm>
        </p:spPr>
        <p:txBody>
          <a:bodyPr/>
          <a:lstStyle/>
          <a:p>
            <a:r>
              <a:rPr lang="zh-CN" altLang="en-US" b="1" dirty="0"/>
              <a:t>三、研究成果</a:t>
            </a:r>
            <a:endParaRPr lang="en-US" altLang="zh-CN" b="1" dirty="0"/>
          </a:p>
        </p:txBody>
      </p:sp>
      <p:sp>
        <p:nvSpPr>
          <p:cNvPr id="3" name="矩形 2">
            <a:extLst>
              <a:ext uri="{FF2B5EF4-FFF2-40B4-BE49-F238E27FC236}">
                <a16:creationId xmlns:a16="http://schemas.microsoft.com/office/drawing/2014/main" id="{A0827EF4-D72B-4987-8046-8C9B4F5F062C}"/>
              </a:ext>
            </a:extLst>
          </p:cNvPr>
          <p:cNvSpPr/>
          <p:nvPr/>
        </p:nvSpPr>
        <p:spPr>
          <a:xfrm>
            <a:off x="661595" y="2119145"/>
            <a:ext cx="6423359" cy="2954655"/>
          </a:xfrm>
          <a:prstGeom prst="rect">
            <a:avLst/>
          </a:prstGeom>
        </p:spPr>
        <p:txBody>
          <a:bodyPr wrap="square">
            <a:spAutoFit/>
          </a:bodyPr>
          <a:lstStyle/>
          <a:p>
            <a:r>
              <a:rPr lang="en-US" altLang="zh-CN" sz="2400" dirty="0"/>
              <a:t>3.1 2017-2019</a:t>
            </a:r>
            <a:r>
              <a:rPr lang="zh-CN" altLang="en-US" sz="2400" dirty="0"/>
              <a:t>林火风险预测分级图</a:t>
            </a:r>
            <a:endParaRPr lang="en-US" altLang="zh-CN" sz="2400" dirty="0"/>
          </a:p>
          <a:p>
            <a:r>
              <a:rPr lang="en-US" altLang="zh-CN" sz="2400" dirty="0"/>
              <a:t>3.2 </a:t>
            </a:r>
            <a:r>
              <a:rPr lang="zh-CN" altLang="en-US" sz="2400" dirty="0"/>
              <a:t>景区人流量与风险预测区域关系</a:t>
            </a:r>
            <a:endParaRPr lang="en-US" altLang="zh-CN" sz="2400" dirty="0"/>
          </a:p>
          <a:p>
            <a:r>
              <a:rPr lang="en-US" altLang="zh-CN" sz="2400" dirty="0"/>
              <a:t>3.3 </a:t>
            </a:r>
            <a:r>
              <a:rPr lang="zh-CN" altLang="en-US" sz="2400" dirty="0"/>
              <a:t>降水量与风险预测区域关系</a:t>
            </a:r>
            <a:endParaRPr lang="en-US" altLang="zh-CN" sz="2400" dirty="0"/>
          </a:p>
          <a:p>
            <a:r>
              <a:rPr lang="en-US" altLang="zh-CN" sz="2400" dirty="0"/>
              <a:t>3.4 </a:t>
            </a:r>
            <a:r>
              <a:rPr lang="zh-CN" altLang="en-US" sz="2400" dirty="0"/>
              <a:t>林火蔓延区域预测与三维展示</a:t>
            </a:r>
            <a:endParaRPr lang="en-US" altLang="zh-CN" sz="2400" dirty="0"/>
          </a:p>
          <a:p>
            <a:r>
              <a:rPr lang="en-US" altLang="zh-CN" sz="2400" dirty="0"/>
              <a:t>3.5 </a:t>
            </a:r>
            <a:r>
              <a:rPr lang="zh-CN" altLang="en-US" sz="2400" dirty="0"/>
              <a:t>森林火灾监测点选址</a:t>
            </a:r>
            <a:endParaRPr lang="en-US" altLang="zh-CN" sz="2400" dirty="0"/>
          </a:p>
          <a:p>
            <a:r>
              <a:rPr lang="en-US" altLang="zh-CN" sz="2400" dirty="0"/>
              <a:t>3.6 </a:t>
            </a:r>
            <a:r>
              <a:rPr lang="zh-CN" altLang="en-US" sz="2400" dirty="0"/>
              <a:t>森林火灾灾后财产损失预测</a:t>
            </a:r>
            <a:endParaRPr lang="en-US" altLang="zh-CN" sz="2400" dirty="0"/>
          </a:p>
          <a:p>
            <a:r>
              <a:rPr lang="en-US" altLang="zh-CN" sz="2400" dirty="0"/>
              <a:t>3.7 </a:t>
            </a:r>
            <a:r>
              <a:rPr lang="zh-CN" altLang="en-US" sz="2400" dirty="0"/>
              <a:t>林火避难所与小型消防站点选址</a:t>
            </a:r>
            <a:endParaRPr lang="en-US" altLang="zh-CN" sz="2400" dirty="0"/>
          </a:p>
          <a:p>
            <a:endParaRPr lang="en-US" altLang="zh-CN" dirty="0"/>
          </a:p>
        </p:txBody>
      </p:sp>
    </p:spTree>
    <p:extLst>
      <p:ext uri="{BB962C8B-B14F-4D97-AF65-F5344CB8AC3E}">
        <p14:creationId xmlns:p14="http://schemas.microsoft.com/office/powerpoint/2010/main" val="2178266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5B8EB972-D34D-4F6D-B308-B1CE957AC617}"/>
              </a:ext>
            </a:extLst>
          </p:cNvPr>
          <p:cNvSpPr/>
          <p:nvPr/>
        </p:nvSpPr>
        <p:spPr>
          <a:xfrm>
            <a:off x="549763" y="441649"/>
            <a:ext cx="3969610" cy="369332"/>
          </a:xfrm>
          <a:prstGeom prst="rect">
            <a:avLst/>
          </a:prstGeom>
        </p:spPr>
        <p:txBody>
          <a:bodyPr wrap="square">
            <a:spAutoFit/>
          </a:bodyPr>
          <a:lstStyle/>
          <a:p>
            <a:r>
              <a:rPr lang="en-US" altLang="zh-CN" dirty="0"/>
              <a:t>3.1 2017-2019</a:t>
            </a:r>
            <a:r>
              <a:rPr lang="zh-CN" altLang="en-US" dirty="0"/>
              <a:t>林火风险预测分级图</a:t>
            </a:r>
            <a:endParaRPr lang="en-US" altLang="zh-CN" dirty="0"/>
          </a:p>
        </p:txBody>
      </p:sp>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00F621A2-2246-47C2-BC3E-2A18695481A6}"/>
                  </a:ext>
                </a:extLst>
              </p:cNvPr>
              <p:cNvSpPr/>
              <p:nvPr/>
            </p:nvSpPr>
            <p:spPr>
              <a:xfrm>
                <a:off x="6207248" y="350212"/>
                <a:ext cx="2659318" cy="61093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i="1" dirty="0">
                          <a:latin typeface="Cambria Math" panose="02040503050406030204" pitchFamily="18" charset="0"/>
                        </a:rPr>
                        <m:t>𝐹</m:t>
                      </m:r>
                      <m:r>
                        <a:rPr lang="en-US" altLang="zh-CN" dirty="0">
                          <a:latin typeface="Cambria Math" panose="02040503050406030204" pitchFamily="18" charset="0"/>
                        </a:rPr>
                        <m:t>=</m:t>
                      </m:r>
                      <m:f>
                        <m:fPr>
                          <m:ctrlPr>
                            <a:rPr lang="en-US" altLang="zh-CN" i="1" dirty="0">
                              <a:latin typeface="Cambria Math" panose="02040503050406030204" pitchFamily="18" charset="0"/>
                            </a:rPr>
                          </m:ctrlPr>
                        </m:fPr>
                        <m:num>
                          <m:r>
                            <a:rPr lang="en-US" altLang="zh-CN" i="1" dirty="0">
                              <a:latin typeface="Cambria Math" panose="02040503050406030204" pitchFamily="18" charset="0"/>
                            </a:rPr>
                            <m:t>𝑁𝐷𝑉𝐼</m:t>
                          </m:r>
                          <m:r>
                            <a:rPr lang="en-US" altLang="zh-CN" dirty="0">
                              <a:latin typeface="Cambria Math" panose="02040503050406030204" pitchFamily="18" charset="0"/>
                            </a:rPr>
                            <m:t>+1−</m:t>
                          </m:r>
                          <m:r>
                            <a:rPr lang="en-US" altLang="zh-CN" i="1" dirty="0">
                              <a:latin typeface="Cambria Math" panose="02040503050406030204" pitchFamily="18" charset="0"/>
                            </a:rPr>
                            <m:t>𝑁𝑇𝑉𝐷𝐼</m:t>
                          </m:r>
                        </m:num>
                        <m:den>
                          <m:r>
                            <a:rPr lang="en-US" altLang="zh-CN" dirty="0">
                              <a:latin typeface="Cambria Math" panose="02040503050406030204" pitchFamily="18" charset="0"/>
                            </a:rPr>
                            <m:t>2</m:t>
                          </m:r>
                        </m:den>
                      </m:f>
                    </m:oMath>
                  </m:oMathPara>
                </a14:m>
                <a:endParaRPr lang="en-US" altLang="zh-CN" dirty="0"/>
              </a:p>
            </p:txBody>
          </p:sp>
        </mc:Choice>
        <mc:Fallback xmlns="">
          <p:sp>
            <p:nvSpPr>
              <p:cNvPr id="2" name="矩形 1">
                <a:extLst>
                  <a:ext uri="{FF2B5EF4-FFF2-40B4-BE49-F238E27FC236}">
                    <a16:creationId xmlns:a16="http://schemas.microsoft.com/office/drawing/2014/main" id="{00F621A2-2246-47C2-BC3E-2A18695481A6}"/>
                  </a:ext>
                </a:extLst>
              </p:cNvPr>
              <p:cNvSpPr>
                <a:spLocks noRot="1" noChangeAspect="1" noMove="1" noResize="1" noEditPoints="1" noAdjustHandles="1" noChangeArrowheads="1" noChangeShapeType="1" noTextEdit="1"/>
              </p:cNvSpPr>
              <p:nvPr/>
            </p:nvSpPr>
            <p:spPr>
              <a:xfrm>
                <a:off x="6207248" y="350212"/>
                <a:ext cx="2659318" cy="610936"/>
              </a:xfrm>
              <a:prstGeom prst="rect">
                <a:avLst/>
              </a:prstGeom>
              <a:blipFill>
                <a:blip r:embed="rId8"/>
                <a:stretch>
                  <a:fillRect/>
                </a:stretch>
              </a:blipFill>
            </p:spPr>
            <p:txBody>
              <a:bodyPr/>
              <a:lstStyle/>
              <a:p>
                <a:r>
                  <a:rPr lang="zh-CN" altLang="en-US">
                    <a:noFill/>
                  </a:rPr>
                  <a:t> </a:t>
                </a:r>
              </a:p>
            </p:txBody>
          </p:sp>
        </mc:Fallback>
      </mc:AlternateContent>
      <p:grpSp>
        <p:nvGrpSpPr>
          <p:cNvPr id="18" name="组合 17">
            <a:extLst>
              <a:ext uri="{FF2B5EF4-FFF2-40B4-BE49-F238E27FC236}">
                <a16:creationId xmlns:a16="http://schemas.microsoft.com/office/drawing/2014/main" id="{B5DBBC53-9B05-45F2-AE7D-48E608015195}"/>
              </a:ext>
            </a:extLst>
          </p:cNvPr>
          <p:cNvGrpSpPr/>
          <p:nvPr/>
        </p:nvGrpSpPr>
        <p:grpSpPr>
          <a:xfrm>
            <a:off x="703262" y="1081404"/>
            <a:ext cx="8650288" cy="4989195"/>
            <a:chOff x="0" y="0"/>
            <a:chExt cx="6112300" cy="3412490"/>
          </a:xfrm>
        </p:grpSpPr>
        <p:sp>
          <p:nvSpPr>
            <p:cNvPr id="19" name="箭头: 五边形 18">
              <a:extLst>
                <a:ext uri="{FF2B5EF4-FFF2-40B4-BE49-F238E27FC236}">
                  <a16:creationId xmlns:a16="http://schemas.microsoft.com/office/drawing/2014/main" id="{8D3C65CE-8828-4217-91A4-45B8D791531A}"/>
                </a:ext>
              </a:extLst>
            </p:cNvPr>
            <p:cNvSpPr/>
            <p:nvPr/>
          </p:nvSpPr>
          <p:spPr>
            <a:xfrm>
              <a:off x="5271248" y="9780"/>
              <a:ext cx="841052" cy="434656"/>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spcAft>
                  <a:spcPts val="0"/>
                </a:spcAft>
              </a:pPr>
              <a:r>
                <a:rPr lang="en-US" sz="1200" kern="1200">
                  <a:solidFill>
                    <a:srgbClr val="FFFFFF"/>
                  </a:solidFill>
                  <a:effectLst/>
                  <a:ea typeface="等线" panose="02010600030101010101" pitchFamily="2" charset="-122"/>
                  <a:cs typeface="Times New Roman" panose="02020603050405020304" pitchFamily="18" charset="0"/>
                </a:rPr>
                <a:t>17</a:t>
              </a:r>
              <a:r>
                <a:rPr lang="zh-CN" sz="1200" kern="1200">
                  <a:solidFill>
                    <a:srgbClr val="FFFFFF"/>
                  </a:solidFill>
                  <a:effectLst/>
                  <a:ea typeface="等线" panose="02010600030101010101" pitchFamily="2" charset="-122"/>
                  <a:cs typeface="Times New Roman" panose="02020603050405020304" pitchFamily="18" charset="0"/>
                </a:rPr>
                <a:t>年上</a:t>
              </a:r>
              <a:endParaRPr lang="zh-CN" sz="1050" kern="100">
                <a:effectLst/>
                <a:ea typeface="等线" panose="02010600030101010101" pitchFamily="2" charset="-122"/>
                <a:cs typeface="Times New Roman" panose="02020603050405020304" pitchFamily="18" charset="0"/>
              </a:endParaRPr>
            </a:p>
          </p:txBody>
        </p:sp>
        <p:pic>
          <p:nvPicPr>
            <p:cNvPr id="20" name="内容占位符 8">
              <a:extLst>
                <a:ext uri="{FF2B5EF4-FFF2-40B4-BE49-F238E27FC236}">
                  <a16:creationId xmlns:a16="http://schemas.microsoft.com/office/drawing/2014/main" id="{B15EBB13-D06A-463F-B1B7-7A65C37E2158}"/>
                </a:ext>
              </a:extLst>
            </p:cNvPr>
            <p:cNvPicPr>
              <a:picLocks noGrp="1" noChangeAspect="1"/>
            </p:cNvPicPr>
            <p:nvPr/>
          </p:nvPicPr>
          <p:blipFill>
            <a:blip r:embed="rId9">
              <a:extLst>
                <a:ext uri="{28A0092B-C50C-407E-A947-70E740481C1C}">
                  <a14:useLocalDpi xmlns:a14="http://schemas.microsoft.com/office/drawing/2010/main" val="0"/>
                </a:ext>
              </a:extLst>
            </a:blip>
            <a:stretch>
              <a:fillRect/>
            </a:stretch>
          </p:blipFill>
          <p:spPr>
            <a:xfrm>
              <a:off x="0" y="0"/>
              <a:ext cx="5274310" cy="3412490"/>
            </a:xfrm>
            <a:prstGeom prst="rect">
              <a:avLst/>
            </a:prstGeom>
          </p:spPr>
        </p:pic>
      </p:grpSp>
      <p:grpSp>
        <p:nvGrpSpPr>
          <p:cNvPr id="21" name="组合 20">
            <a:extLst>
              <a:ext uri="{FF2B5EF4-FFF2-40B4-BE49-F238E27FC236}">
                <a16:creationId xmlns:a16="http://schemas.microsoft.com/office/drawing/2014/main" id="{F3AC18AE-6D31-4052-B7A0-A1CFA402EC55}"/>
              </a:ext>
            </a:extLst>
          </p:cNvPr>
          <p:cNvGrpSpPr/>
          <p:nvPr/>
        </p:nvGrpSpPr>
        <p:grpSpPr>
          <a:xfrm>
            <a:off x="703262" y="1081404"/>
            <a:ext cx="8650288" cy="4989194"/>
            <a:chOff x="0" y="0"/>
            <a:chExt cx="6112242" cy="3412490"/>
          </a:xfrm>
        </p:grpSpPr>
        <p:sp>
          <p:nvSpPr>
            <p:cNvPr id="22" name="箭头: 五边形 21">
              <a:extLst>
                <a:ext uri="{FF2B5EF4-FFF2-40B4-BE49-F238E27FC236}">
                  <a16:creationId xmlns:a16="http://schemas.microsoft.com/office/drawing/2014/main" id="{B2E95705-8DDC-4319-9BE5-34D8B7D96D47}"/>
                </a:ext>
              </a:extLst>
            </p:cNvPr>
            <p:cNvSpPr/>
            <p:nvPr/>
          </p:nvSpPr>
          <p:spPr>
            <a:xfrm>
              <a:off x="5271248" y="454756"/>
              <a:ext cx="840994" cy="434656"/>
            </a:xfrm>
            <a:prstGeom prst="homePlat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spcAft>
                  <a:spcPts val="0"/>
                </a:spcAft>
              </a:pPr>
              <a:r>
                <a:rPr lang="en-US" sz="1200" kern="1200">
                  <a:solidFill>
                    <a:srgbClr val="FFFFFF"/>
                  </a:solidFill>
                  <a:effectLst/>
                  <a:ea typeface="等线" panose="02010600030101010101" pitchFamily="2" charset="-122"/>
                  <a:cs typeface="Times New Roman" panose="02020603050405020304" pitchFamily="18" charset="0"/>
                </a:rPr>
                <a:t>17</a:t>
              </a:r>
              <a:r>
                <a:rPr lang="zh-CN" sz="1200" kern="1200">
                  <a:solidFill>
                    <a:srgbClr val="FFFFFF"/>
                  </a:solidFill>
                  <a:effectLst/>
                  <a:ea typeface="等线" panose="02010600030101010101" pitchFamily="2" charset="-122"/>
                  <a:cs typeface="Times New Roman" panose="02020603050405020304" pitchFamily="18" charset="0"/>
                </a:rPr>
                <a:t>年下</a:t>
              </a:r>
              <a:endParaRPr lang="zh-CN" sz="1050" kern="100">
                <a:effectLst/>
                <a:ea typeface="等线" panose="02010600030101010101" pitchFamily="2" charset="-122"/>
                <a:cs typeface="Times New Roman" panose="02020603050405020304" pitchFamily="18" charset="0"/>
              </a:endParaRPr>
            </a:p>
          </p:txBody>
        </p:sp>
        <p:pic>
          <p:nvPicPr>
            <p:cNvPr id="23" name="图片 22">
              <a:extLst>
                <a:ext uri="{FF2B5EF4-FFF2-40B4-BE49-F238E27FC236}">
                  <a16:creationId xmlns:a16="http://schemas.microsoft.com/office/drawing/2014/main" id="{2D05F2CD-8489-4688-84C2-9AFBA17FB9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0"/>
              <a:ext cx="5274310" cy="3412490"/>
            </a:xfrm>
            <a:prstGeom prst="rect">
              <a:avLst/>
            </a:prstGeom>
          </p:spPr>
        </p:pic>
      </p:grpSp>
      <p:grpSp>
        <p:nvGrpSpPr>
          <p:cNvPr id="24" name="组合 23">
            <a:extLst>
              <a:ext uri="{FF2B5EF4-FFF2-40B4-BE49-F238E27FC236}">
                <a16:creationId xmlns:a16="http://schemas.microsoft.com/office/drawing/2014/main" id="{F132E748-1814-460D-87E6-FB816CBD14B1}"/>
              </a:ext>
            </a:extLst>
          </p:cNvPr>
          <p:cNvGrpSpPr/>
          <p:nvPr/>
        </p:nvGrpSpPr>
        <p:grpSpPr>
          <a:xfrm>
            <a:off x="703190" y="1081402"/>
            <a:ext cx="8650359" cy="4989193"/>
            <a:chOff x="0" y="0"/>
            <a:chExt cx="6112192" cy="3412490"/>
          </a:xfrm>
        </p:grpSpPr>
        <p:sp>
          <p:nvSpPr>
            <p:cNvPr id="25" name="箭头: 五边形 24">
              <a:extLst>
                <a:ext uri="{FF2B5EF4-FFF2-40B4-BE49-F238E27FC236}">
                  <a16:creationId xmlns:a16="http://schemas.microsoft.com/office/drawing/2014/main" id="{5120FCB2-6C3F-4A89-8F5C-B50714B5FF77}"/>
                </a:ext>
              </a:extLst>
            </p:cNvPr>
            <p:cNvSpPr/>
            <p:nvPr/>
          </p:nvSpPr>
          <p:spPr>
            <a:xfrm>
              <a:off x="5271248" y="899731"/>
              <a:ext cx="840944" cy="434656"/>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spcAft>
                  <a:spcPts val="0"/>
                </a:spcAft>
              </a:pPr>
              <a:r>
                <a:rPr lang="en-US" sz="1200" kern="1200">
                  <a:solidFill>
                    <a:srgbClr val="FFFFFF"/>
                  </a:solidFill>
                  <a:effectLst/>
                  <a:ea typeface="等线" panose="02010600030101010101" pitchFamily="2" charset="-122"/>
                  <a:cs typeface="Times New Roman" panose="02020603050405020304" pitchFamily="18" charset="0"/>
                </a:rPr>
                <a:t>18</a:t>
              </a:r>
              <a:r>
                <a:rPr lang="zh-CN" sz="1200" kern="1200">
                  <a:solidFill>
                    <a:srgbClr val="FFFFFF"/>
                  </a:solidFill>
                  <a:effectLst/>
                  <a:ea typeface="等线" panose="02010600030101010101" pitchFamily="2" charset="-122"/>
                  <a:cs typeface="Times New Roman" panose="02020603050405020304" pitchFamily="18" charset="0"/>
                </a:rPr>
                <a:t>年上</a:t>
              </a:r>
              <a:endParaRPr lang="zh-CN" sz="1050" kern="100">
                <a:effectLst/>
                <a:ea typeface="等线" panose="02010600030101010101" pitchFamily="2" charset="-122"/>
                <a:cs typeface="Times New Roman" panose="02020603050405020304" pitchFamily="18" charset="0"/>
              </a:endParaRPr>
            </a:p>
          </p:txBody>
        </p:sp>
        <p:pic>
          <p:nvPicPr>
            <p:cNvPr id="26" name="图片 25">
              <a:extLst>
                <a:ext uri="{FF2B5EF4-FFF2-40B4-BE49-F238E27FC236}">
                  <a16:creationId xmlns:a16="http://schemas.microsoft.com/office/drawing/2014/main" id="{52DCD8AD-3551-4085-86B2-B9F746FAA9F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0"/>
              <a:ext cx="5274310" cy="3412490"/>
            </a:xfrm>
            <a:prstGeom prst="rect">
              <a:avLst/>
            </a:prstGeom>
          </p:spPr>
        </p:pic>
      </p:grpSp>
      <p:grpSp>
        <p:nvGrpSpPr>
          <p:cNvPr id="27" name="组合 26">
            <a:extLst>
              <a:ext uri="{FF2B5EF4-FFF2-40B4-BE49-F238E27FC236}">
                <a16:creationId xmlns:a16="http://schemas.microsoft.com/office/drawing/2014/main" id="{3F407E9F-ED18-47A3-8A85-3A19637ABAF5}"/>
              </a:ext>
            </a:extLst>
          </p:cNvPr>
          <p:cNvGrpSpPr/>
          <p:nvPr/>
        </p:nvGrpSpPr>
        <p:grpSpPr>
          <a:xfrm>
            <a:off x="703139" y="1081398"/>
            <a:ext cx="8650409" cy="4989192"/>
            <a:chOff x="0" y="0"/>
            <a:chExt cx="6112148" cy="3412490"/>
          </a:xfrm>
        </p:grpSpPr>
        <p:sp>
          <p:nvSpPr>
            <p:cNvPr id="28" name="箭头: 五边形 27">
              <a:extLst>
                <a:ext uri="{FF2B5EF4-FFF2-40B4-BE49-F238E27FC236}">
                  <a16:creationId xmlns:a16="http://schemas.microsoft.com/office/drawing/2014/main" id="{275CC9BF-790A-4A24-B3C3-6D6D8C4BBE7A}"/>
                </a:ext>
              </a:extLst>
            </p:cNvPr>
            <p:cNvSpPr/>
            <p:nvPr/>
          </p:nvSpPr>
          <p:spPr>
            <a:xfrm>
              <a:off x="5271248" y="1344706"/>
              <a:ext cx="840900" cy="434656"/>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spcAft>
                  <a:spcPts val="0"/>
                </a:spcAft>
              </a:pPr>
              <a:r>
                <a:rPr lang="en-US" sz="1200" kern="1200">
                  <a:solidFill>
                    <a:srgbClr val="FFFFFF"/>
                  </a:solidFill>
                  <a:effectLst/>
                  <a:ea typeface="等线" panose="02010600030101010101" pitchFamily="2" charset="-122"/>
                  <a:cs typeface="Times New Roman" panose="02020603050405020304" pitchFamily="18" charset="0"/>
                </a:rPr>
                <a:t>18</a:t>
              </a:r>
              <a:r>
                <a:rPr lang="zh-CN" sz="1200" kern="1200">
                  <a:solidFill>
                    <a:srgbClr val="FFFFFF"/>
                  </a:solidFill>
                  <a:effectLst/>
                  <a:ea typeface="等线" panose="02010600030101010101" pitchFamily="2" charset="-122"/>
                  <a:cs typeface="Times New Roman" panose="02020603050405020304" pitchFamily="18" charset="0"/>
                </a:rPr>
                <a:t>年下</a:t>
              </a:r>
              <a:endParaRPr lang="zh-CN" sz="1050" kern="100">
                <a:effectLst/>
                <a:ea typeface="等线" panose="02010600030101010101" pitchFamily="2" charset="-122"/>
                <a:cs typeface="Times New Roman" panose="02020603050405020304" pitchFamily="18" charset="0"/>
              </a:endParaRPr>
            </a:p>
          </p:txBody>
        </p:sp>
        <p:pic>
          <p:nvPicPr>
            <p:cNvPr id="29" name="图片 28">
              <a:extLst>
                <a:ext uri="{FF2B5EF4-FFF2-40B4-BE49-F238E27FC236}">
                  <a16:creationId xmlns:a16="http://schemas.microsoft.com/office/drawing/2014/main" id="{0FE8DEB1-F50D-49D2-AAAF-9F423F86A58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0"/>
              <a:ext cx="5274310" cy="3412490"/>
            </a:xfrm>
            <a:prstGeom prst="rect">
              <a:avLst/>
            </a:prstGeom>
          </p:spPr>
        </p:pic>
      </p:grpSp>
      <p:grpSp>
        <p:nvGrpSpPr>
          <p:cNvPr id="37" name="组合 36">
            <a:extLst>
              <a:ext uri="{FF2B5EF4-FFF2-40B4-BE49-F238E27FC236}">
                <a16:creationId xmlns:a16="http://schemas.microsoft.com/office/drawing/2014/main" id="{E3C4D4F7-E49C-4EBE-BDC8-CD28A6FF98E4}"/>
              </a:ext>
            </a:extLst>
          </p:cNvPr>
          <p:cNvGrpSpPr/>
          <p:nvPr/>
        </p:nvGrpSpPr>
        <p:grpSpPr>
          <a:xfrm>
            <a:off x="699718" y="1066627"/>
            <a:ext cx="8653830" cy="4989191"/>
            <a:chOff x="701646" y="1081388"/>
            <a:chExt cx="8651612" cy="4989191"/>
          </a:xfrm>
        </p:grpSpPr>
        <p:sp>
          <p:nvSpPr>
            <p:cNvPr id="31" name="箭头: 五边形 30">
              <a:extLst>
                <a:ext uri="{FF2B5EF4-FFF2-40B4-BE49-F238E27FC236}">
                  <a16:creationId xmlns:a16="http://schemas.microsoft.com/office/drawing/2014/main" id="{6B227EB4-1A35-469D-A103-D241242C33F2}"/>
                </a:ext>
              </a:extLst>
            </p:cNvPr>
            <p:cNvSpPr/>
            <p:nvPr/>
          </p:nvSpPr>
          <p:spPr>
            <a:xfrm>
              <a:off x="8163271" y="3682894"/>
              <a:ext cx="1189987" cy="635484"/>
            </a:xfrm>
            <a:prstGeom prst="homePlat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spcAft>
                  <a:spcPts val="0"/>
                </a:spcAft>
              </a:pPr>
              <a:r>
                <a:rPr lang="en-US" sz="1200" kern="1200">
                  <a:solidFill>
                    <a:srgbClr val="FFFFFF"/>
                  </a:solidFill>
                  <a:effectLst/>
                  <a:ea typeface="等线" panose="02010600030101010101" pitchFamily="2" charset="-122"/>
                  <a:cs typeface="Times New Roman" panose="02020603050405020304" pitchFamily="18" charset="0"/>
                </a:rPr>
                <a:t>19</a:t>
              </a:r>
              <a:r>
                <a:rPr lang="zh-CN" sz="1200" kern="1200">
                  <a:solidFill>
                    <a:srgbClr val="FFFFFF"/>
                  </a:solidFill>
                  <a:effectLst/>
                  <a:ea typeface="等线" panose="02010600030101010101" pitchFamily="2" charset="-122"/>
                  <a:cs typeface="Times New Roman" panose="02020603050405020304" pitchFamily="18" charset="0"/>
                </a:rPr>
                <a:t>年上</a:t>
              </a:r>
              <a:endParaRPr lang="zh-CN" sz="1050" kern="100">
                <a:effectLst/>
                <a:ea typeface="等线" panose="02010600030101010101" pitchFamily="2" charset="-122"/>
                <a:cs typeface="Times New Roman" panose="02020603050405020304" pitchFamily="18" charset="0"/>
              </a:endParaRPr>
            </a:p>
          </p:txBody>
        </p:sp>
        <p:pic>
          <p:nvPicPr>
            <p:cNvPr id="32" name="图片 31">
              <a:extLst>
                <a:ext uri="{FF2B5EF4-FFF2-40B4-BE49-F238E27FC236}">
                  <a16:creationId xmlns:a16="http://schemas.microsoft.com/office/drawing/2014/main" id="{89F3B519-830B-4EB8-B83A-C3DE1C1248F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01646" y="1081388"/>
              <a:ext cx="7464199" cy="4989191"/>
            </a:xfrm>
            <a:prstGeom prst="rect">
              <a:avLst/>
            </a:prstGeom>
          </p:spPr>
        </p:pic>
      </p:grpSp>
      <p:grpSp>
        <p:nvGrpSpPr>
          <p:cNvPr id="38" name="组合 37">
            <a:extLst>
              <a:ext uri="{FF2B5EF4-FFF2-40B4-BE49-F238E27FC236}">
                <a16:creationId xmlns:a16="http://schemas.microsoft.com/office/drawing/2014/main" id="{15FFB0D2-3483-40FE-B3E3-639289007D60}"/>
              </a:ext>
            </a:extLst>
          </p:cNvPr>
          <p:cNvGrpSpPr/>
          <p:nvPr/>
        </p:nvGrpSpPr>
        <p:grpSpPr>
          <a:xfrm>
            <a:off x="697776" y="1066618"/>
            <a:ext cx="8655771" cy="5534399"/>
            <a:chOff x="697776" y="1066618"/>
            <a:chExt cx="8655771" cy="5534399"/>
          </a:xfrm>
        </p:grpSpPr>
        <p:grpSp>
          <p:nvGrpSpPr>
            <p:cNvPr id="33" name="组合 32">
              <a:extLst>
                <a:ext uri="{FF2B5EF4-FFF2-40B4-BE49-F238E27FC236}">
                  <a16:creationId xmlns:a16="http://schemas.microsoft.com/office/drawing/2014/main" id="{F35647A2-80F3-4B5B-9563-7383D54BE84F}"/>
                </a:ext>
              </a:extLst>
            </p:cNvPr>
            <p:cNvGrpSpPr/>
            <p:nvPr/>
          </p:nvGrpSpPr>
          <p:grpSpPr>
            <a:xfrm>
              <a:off x="697776" y="1066618"/>
              <a:ext cx="8655771" cy="4989191"/>
              <a:chOff x="0" y="0"/>
              <a:chExt cx="6111748" cy="3412490"/>
            </a:xfrm>
          </p:grpSpPr>
          <p:sp>
            <p:nvSpPr>
              <p:cNvPr id="34" name="箭头: 五边形 33">
                <a:extLst>
                  <a:ext uri="{FF2B5EF4-FFF2-40B4-BE49-F238E27FC236}">
                    <a16:creationId xmlns:a16="http://schemas.microsoft.com/office/drawing/2014/main" id="{D08596F5-CCFB-4A29-89C3-03D922411B60}"/>
                  </a:ext>
                </a:extLst>
              </p:cNvPr>
              <p:cNvSpPr/>
              <p:nvPr/>
            </p:nvSpPr>
            <p:spPr>
              <a:xfrm>
                <a:off x="5270918" y="2224356"/>
                <a:ext cx="840830" cy="434656"/>
              </a:xfrm>
              <a:prstGeom prst="homePlat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l">
                  <a:spcAft>
                    <a:spcPts val="0"/>
                  </a:spcAft>
                </a:pPr>
                <a:r>
                  <a:rPr lang="en-US" sz="1200" kern="1200">
                    <a:solidFill>
                      <a:srgbClr val="FFFFFF"/>
                    </a:solidFill>
                    <a:effectLst/>
                    <a:ea typeface="等线" panose="02010600030101010101" pitchFamily="2" charset="-122"/>
                    <a:cs typeface="Times New Roman" panose="02020603050405020304" pitchFamily="18" charset="0"/>
                  </a:rPr>
                  <a:t>19</a:t>
                </a:r>
                <a:r>
                  <a:rPr lang="zh-CN" sz="1200" kern="1200">
                    <a:solidFill>
                      <a:srgbClr val="FFFFFF"/>
                    </a:solidFill>
                    <a:effectLst/>
                    <a:ea typeface="等线" panose="02010600030101010101" pitchFamily="2" charset="-122"/>
                    <a:cs typeface="Times New Roman" panose="02020603050405020304" pitchFamily="18" charset="0"/>
                  </a:rPr>
                  <a:t>年下</a:t>
                </a:r>
                <a:endParaRPr lang="zh-CN" sz="1050" kern="100">
                  <a:effectLst/>
                  <a:ea typeface="等线" panose="02010600030101010101" pitchFamily="2" charset="-122"/>
                  <a:cs typeface="Times New Roman" panose="02020603050405020304" pitchFamily="18" charset="0"/>
                </a:endParaRPr>
              </a:p>
            </p:txBody>
          </p:sp>
          <p:pic>
            <p:nvPicPr>
              <p:cNvPr id="35" name="图片 34">
                <a:extLst>
                  <a:ext uri="{FF2B5EF4-FFF2-40B4-BE49-F238E27FC236}">
                    <a16:creationId xmlns:a16="http://schemas.microsoft.com/office/drawing/2014/main" id="{668CD8D8-9E52-4A76-8CC2-B8EF5A0FCA8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5274310" cy="3412490"/>
              </a:xfrm>
              <a:prstGeom prst="rect">
                <a:avLst/>
              </a:prstGeom>
            </p:spPr>
          </p:pic>
        </p:grpSp>
        <p:sp>
          <p:nvSpPr>
            <p:cNvPr id="16" name="文本框 15">
              <a:extLst>
                <a:ext uri="{FF2B5EF4-FFF2-40B4-BE49-F238E27FC236}">
                  <a16:creationId xmlns:a16="http://schemas.microsoft.com/office/drawing/2014/main" id="{4E6420DC-05F3-4557-BB0E-F76E3FADA4FD}"/>
                </a:ext>
              </a:extLst>
            </p:cNvPr>
            <p:cNvSpPr txBox="1"/>
            <p:nvPr/>
          </p:nvSpPr>
          <p:spPr>
            <a:xfrm>
              <a:off x="699718" y="6231685"/>
              <a:ext cx="8103500" cy="369332"/>
            </a:xfrm>
            <a:prstGeom prst="rect">
              <a:avLst/>
            </a:prstGeom>
            <a:noFill/>
          </p:spPr>
          <p:txBody>
            <a:bodyPr wrap="none" rtlCol="0">
              <a:spAutoFit/>
            </a:bodyPr>
            <a:lstStyle/>
            <a:p>
              <a:r>
                <a:rPr lang="zh-CN" altLang="en-US" dirty="0"/>
                <a:t>林火中高危险区域面积上半年高于下半年，且大多集中在天柱峰、兜率寺区域</a:t>
              </a:r>
            </a:p>
          </p:txBody>
        </p:sp>
      </p:grpSp>
    </p:spTree>
    <p:extLst>
      <p:ext uri="{BB962C8B-B14F-4D97-AF65-F5344CB8AC3E}">
        <p14:creationId xmlns:p14="http://schemas.microsoft.com/office/powerpoint/2010/main" val="218385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示 3">
            <a:extLst>
              <a:ext uri="{FF2B5EF4-FFF2-40B4-BE49-F238E27FC236}">
                <a16:creationId xmlns:a16="http://schemas.microsoft.com/office/drawing/2014/main" id="{180CC01E-C394-4AF9-A8E3-FCB80BCD4772}"/>
              </a:ext>
            </a:extLst>
          </p:cNvPr>
          <p:cNvGraphicFramePr/>
          <p:nvPr>
            <p:extLst>
              <p:ext uri="{D42A27DB-BD31-4B8C-83A1-F6EECF244321}">
                <p14:modId xmlns:p14="http://schemas.microsoft.com/office/powerpoint/2010/main" val="4169052664"/>
              </p:ext>
            </p:extLst>
          </p:nvPr>
        </p:nvGraphicFramePr>
        <p:xfrm>
          <a:off x="2432050" y="971550"/>
          <a:ext cx="5842000" cy="4273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58447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4A96-17BC-4787-9B4D-DD8EE2AA1E8F}"/>
              </a:ext>
            </a:extLst>
          </p:cNvPr>
          <p:cNvSpPr/>
          <p:nvPr/>
        </p:nvSpPr>
        <p:spPr>
          <a:xfrm>
            <a:off x="549763" y="441649"/>
            <a:ext cx="3969610" cy="369332"/>
          </a:xfrm>
          <a:prstGeom prst="rect">
            <a:avLst/>
          </a:prstGeom>
        </p:spPr>
        <p:txBody>
          <a:bodyPr wrap="square">
            <a:spAutoFit/>
          </a:bodyPr>
          <a:lstStyle/>
          <a:p>
            <a:r>
              <a:rPr lang="en-US" altLang="zh-CN" dirty="0"/>
              <a:t>3.2 </a:t>
            </a:r>
            <a:r>
              <a:rPr lang="zh-CN" altLang="en-US" dirty="0"/>
              <a:t>景区人流量与风险预测区域关系</a:t>
            </a:r>
            <a:endParaRPr lang="en-US" altLang="zh-CN" dirty="0"/>
          </a:p>
        </p:txBody>
      </p:sp>
      <p:pic>
        <p:nvPicPr>
          <p:cNvPr id="5" name="图片 4">
            <a:extLst>
              <a:ext uri="{FF2B5EF4-FFF2-40B4-BE49-F238E27FC236}">
                <a16:creationId xmlns:a16="http://schemas.microsoft.com/office/drawing/2014/main" id="{41424AA1-D6CB-4426-90C7-A9F8E8B92F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701" y="736904"/>
            <a:ext cx="8777327" cy="5679447"/>
          </a:xfrm>
          <a:prstGeom prst="rect">
            <a:avLst/>
          </a:prstGeom>
        </p:spPr>
      </p:pic>
      <p:grpSp>
        <p:nvGrpSpPr>
          <p:cNvPr id="12" name="组合 11">
            <a:extLst>
              <a:ext uri="{FF2B5EF4-FFF2-40B4-BE49-F238E27FC236}">
                <a16:creationId xmlns:a16="http://schemas.microsoft.com/office/drawing/2014/main" id="{17281F93-7441-4207-A72C-79C9A772871E}"/>
              </a:ext>
            </a:extLst>
          </p:cNvPr>
          <p:cNvGrpSpPr/>
          <p:nvPr/>
        </p:nvGrpSpPr>
        <p:grpSpPr>
          <a:xfrm>
            <a:off x="755129" y="769175"/>
            <a:ext cx="8675360" cy="5942431"/>
            <a:chOff x="755129" y="769175"/>
            <a:chExt cx="8675360" cy="5942431"/>
          </a:xfrm>
        </p:grpSpPr>
        <p:sp>
          <p:nvSpPr>
            <p:cNvPr id="2" name="文本框 1">
              <a:extLst>
                <a:ext uri="{FF2B5EF4-FFF2-40B4-BE49-F238E27FC236}">
                  <a16:creationId xmlns:a16="http://schemas.microsoft.com/office/drawing/2014/main" id="{6D969A05-049F-45B1-B85E-561920C0D7C5}"/>
                </a:ext>
              </a:extLst>
            </p:cNvPr>
            <p:cNvSpPr txBox="1"/>
            <p:nvPr/>
          </p:nvSpPr>
          <p:spPr>
            <a:xfrm>
              <a:off x="1123950" y="6342274"/>
              <a:ext cx="7109639" cy="369332"/>
            </a:xfrm>
            <a:prstGeom prst="rect">
              <a:avLst/>
            </a:prstGeom>
            <a:noFill/>
          </p:spPr>
          <p:txBody>
            <a:bodyPr wrap="none" rtlCol="0">
              <a:spAutoFit/>
            </a:bodyPr>
            <a:lstStyle/>
            <a:p>
              <a:r>
                <a:rPr lang="zh-CN" altLang="en-US" dirty="0"/>
                <a:t>高人流量地区与林火高风险地区重合度高，故判断具有较强的相关性</a:t>
              </a:r>
            </a:p>
          </p:txBody>
        </p:sp>
        <p:pic>
          <p:nvPicPr>
            <p:cNvPr id="11" name="图片 10">
              <a:extLst>
                <a:ext uri="{FF2B5EF4-FFF2-40B4-BE49-F238E27FC236}">
                  <a16:creationId xmlns:a16="http://schemas.microsoft.com/office/drawing/2014/main" id="{D910C7D7-A08E-4958-885C-B97BFA9AE8CF}"/>
                </a:ext>
              </a:extLst>
            </p:cNvPr>
            <p:cNvPicPr>
              <a:picLocks noChangeAspect="1"/>
            </p:cNvPicPr>
            <p:nvPr/>
          </p:nvPicPr>
          <p:blipFill>
            <a:blip r:embed="rId3"/>
            <a:stretch>
              <a:fillRect/>
            </a:stretch>
          </p:blipFill>
          <p:spPr>
            <a:xfrm>
              <a:off x="755129" y="769175"/>
              <a:ext cx="8675360" cy="5614903"/>
            </a:xfrm>
            <a:prstGeom prst="rect">
              <a:avLst/>
            </a:prstGeom>
          </p:spPr>
        </p:pic>
      </p:grpSp>
    </p:spTree>
    <p:extLst>
      <p:ext uri="{BB962C8B-B14F-4D97-AF65-F5344CB8AC3E}">
        <p14:creationId xmlns:p14="http://schemas.microsoft.com/office/powerpoint/2010/main" val="36986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4576679-1106-4640-A6E1-2E911229B151}"/>
              </a:ext>
            </a:extLst>
          </p:cNvPr>
          <p:cNvSpPr/>
          <p:nvPr/>
        </p:nvSpPr>
        <p:spPr>
          <a:xfrm>
            <a:off x="549763" y="441649"/>
            <a:ext cx="3969610" cy="369332"/>
          </a:xfrm>
          <a:prstGeom prst="rect">
            <a:avLst/>
          </a:prstGeom>
        </p:spPr>
        <p:txBody>
          <a:bodyPr wrap="square">
            <a:spAutoFit/>
          </a:bodyPr>
          <a:lstStyle/>
          <a:p>
            <a:r>
              <a:rPr lang="en-US" altLang="zh-CN" dirty="0"/>
              <a:t>3.3 </a:t>
            </a:r>
            <a:r>
              <a:rPr lang="zh-CN" altLang="en-US" dirty="0"/>
              <a:t>降水量与风险预测区域关系</a:t>
            </a:r>
            <a:endParaRPr lang="en-US" altLang="zh-CN" dirty="0"/>
          </a:p>
        </p:txBody>
      </p:sp>
      <p:grpSp>
        <p:nvGrpSpPr>
          <p:cNvPr id="7" name="组合 6">
            <a:extLst>
              <a:ext uri="{FF2B5EF4-FFF2-40B4-BE49-F238E27FC236}">
                <a16:creationId xmlns:a16="http://schemas.microsoft.com/office/drawing/2014/main" id="{F3C3393F-E5CC-4E1F-A7B2-6A76D96DD0D8}"/>
              </a:ext>
            </a:extLst>
          </p:cNvPr>
          <p:cNvGrpSpPr/>
          <p:nvPr/>
        </p:nvGrpSpPr>
        <p:grpSpPr>
          <a:xfrm>
            <a:off x="596691" y="873131"/>
            <a:ext cx="8026609" cy="5398249"/>
            <a:chOff x="596691" y="873131"/>
            <a:chExt cx="8026609" cy="5398249"/>
          </a:xfrm>
        </p:grpSpPr>
        <p:pic>
          <p:nvPicPr>
            <p:cNvPr id="3" name="图片 2">
              <a:extLst>
                <a:ext uri="{FF2B5EF4-FFF2-40B4-BE49-F238E27FC236}">
                  <a16:creationId xmlns:a16="http://schemas.microsoft.com/office/drawing/2014/main" id="{269EFAB2-32E0-474A-892D-5EC9844D7BE4}"/>
                </a:ext>
              </a:extLst>
            </p:cNvPr>
            <p:cNvPicPr>
              <a:picLocks noChangeAspect="1"/>
            </p:cNvPicPr>
            <p:nvPr/>
          </p:nvPicPr>
          <p:blipFill>
            <a:blip r:embed="rId2"/>
            <a:stretch>
              <a:fillRect/>
            </a:stretch>
          </p:blipFill>
          <p:spPr>
            <a:xfrm>
              <a:off x="596691" y="873131"/>
              <a:ext cx="8026609" cy="5028917"/>
            </a:xfrm>
            <a:prstGeom prst="rect">
              <a:avLst/>
            </a:prstGeom>
          </p:spPr>
        </p:pic>
        <p:sp>
          <p:nvSpPr>
            <p:cNvPr id="6" name="文本框 5">
              <a:extLst>
                <a:ext uri="{FF2B5EF4-FFF2-40B4-BE49-F238E27FC236}">
                  <a16:creationId xmlns:a16="http://schemas.microsoft.com/office/drawing/2014/main" id="{6ACF9E1E-1377-4A54-889A-D849ED74E28B}"/>
                </a:ext>
              </a:extLst>
            </p:cNvPr>
            <p:cNvSpPr txBox="1"/>
            <p:nvPr/>
          </p:nvSpPr>
          <p:spPr>
            <a:xfrm>
              <a:off x="1085439" y="5902048"/>
              <a:ext cx="4507965" cy="369332"/>
            </a:xfrm>
            <a:prstGeom prst="rect">
              <a:avLst/>
            </a:prstGeom>
            <a:noFill/>
          </p:spPr>
          <p:txBody>
            <a:bodyPr wrap="none" rtlCol="0">
              <a:spAutoFit/>
            </a:bodyPr>
            <a:lstStyle/>
            <a:p>
              <a:r>
                <a:rPr lang="zh-CN" altLang="en-US" dirty="0"/>
                <a:t>降水多集中在下半年，雨水分布严重不均</a:t>
              </a:r>
            </a:p>
          </p:txBody>
        </p:sp>
      </p:grpSp>
      <p:grpSp>
        <p:nvGrpSpPr>
          <p:cNvPr id="12" name="组合 11">
            <a:extLst>
              <a:ext uri="{FF2B5EF4-FFF2-40B4-BE49-F238E27FC236}">
                <a16:creationId xmlns:a16="http://schemas.microsoft.com/office/drawing/2014/main" id="{C16A9714-14D0-4B36-8AFD-1649D35A6394}"/>
              </a:ext>
            </a:extLst>
          </p:cNvPr>
          <p:cNvGrpSpPr/>
          <p:nvPr/>
        </p:nvGrpSpPr>
        <p:grpSpPr>
          <a:xfrm>
            <a:off x="368300" y="873131"/>
            <a:ext cx="8887175" cy="5448911"/>
            <a:chOff x="368300" y="873131"/>
            <a:chExt cx="8887175" cy="5448911"/>
          </a:xfrm>
        </p:grpSpPr>
        <p:pic>
          <p:nvPicPr>
            <p:cNvPr id="10" name="图片 9">
              <a:extLst>
                <a:ext uri="{FF2B5EF4-FFF2-40B4-BE49-F238E27FC236}">
                  <a16:creationId xmlns:a16="http://schemas.microsoft.com/office/drawing/2014/main" id="{9CF71669-82C7-485A-939E-FDB3387981B3}"/>
                </a:ext>
              </a:extLst>
            </p:cNvPr>
            <p:cNvPicPr>
              <a:picLocks noChangeAspect="1"/>
            </p:cNvPicPr>
            <p:nvPr/>
          </p:nvPicPr>
          <p:blipFill>
            <a:blip r:embed="rId3"/>
            <a:stretch>
              <a:fillRect/>
            </a:stretch>
          </p:blipFill>
          <p:spPr>
            <a:xfrm>
              <a:off x="368300" y="873131"/>
              <a:ext cx="8887175" cy="4933331"/>
            </a:xfrm>
            <a:prstGeom prst="rect">
              <a:avLst/>
            </a:prstGeom>
          </p:spPr>
        </p:pic>
        <p:sp>
          <p:nvSpPr>
            <p:cNvPr id="11" name="文本框 10">
              <a:extLst>
                <a:ext uri="{FF2B5EF4-FFF2-40B4-BE49-F238E27FC236}">
                  <a16:creationId xmlns:a16="http://schemas.microsoft.com/office/drawing/2014/main" id="{9DAE200C-2776-4F9B-AE64-5BB022388377}"/>
                </a:ext>
              </a:extLst>
            </p:cNvPr>
            <p:cNvSpPr txBox="1"/>
            <p:nvPr/>
          </p:nvSpPr>
          <p:spPr>
            <a:xfrm>
              <a:off x="1034638" y="5952710"/>
              <a:ext cx="8220837" cy="369332"/>
            </a:xfrm>
            <a:prstGeom prst="rect">
              <a:avLst/>
            </a:prstGeom>
            <a:solidFill>
              <a:schemeClr val="bg1"/>
            </a:solidFill>
          </p:spPr>
          <p:txBody>
            <a:bodyPr wrap="square" rtlCol="0">
              <a:spAutoFit/>
            </a:bodyPr>
            <a:lstStyle/>
            <a:p>
              <a:r>
                <a:rPr lang="zh-CN" altLang="en-US" dirty="0">
                  <a:latin typeface="+mn-ea"/>
                </a:rPr>
                <a:t>降雨量与高风险占比呈反比关系，即当降雨量减小时，林火高风险区域增多</a:t>
              </a:r>
            </a:p>
          </p:txBody>
        </p:sp>
      </p:grpSp>
    </p:spTree>
    <p:extLst>
      <p:ext uri="{BB962C8B-B14F-4D97-AF65-F5344CB8AC3E}">
        <p14:creationId xmlns:p14="http://schemas.microsoft.com/office/powerpoint/2010/main" val="389025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136C870D-D648-40FE-935D-BC837BD02CD8}"/>
              </a:ext>
            </a:extLst>
          </p:cNvPr>
          <p:cNvSpPr/>
          <p:nvPr/>
        </p:nvSpPr>
        <p:spPr>
          <a:xfrm>
            <a:off x="549763" y="441649"/>
            <a:ext cx="3969610" cy="369332"/>
          </a:xfrm>
          <a:prstGeom prst="rect">
            <a:avLst/>
          </a:prstGeom>
        </p:spPr>
        <p:txBody>
          <a:bodyPr wrap="square">
            <a:spAutoFit/>
          </a:bodyPr>
          <a:lstStyle/>
          <a:p>
            <a:r>
              <a:rPr lang="en-US" altLang="zh-CN" dirty="0"/>
              <a:t>3.4 </a:t>
            </a:r>
            <a:r>
              <a:rPr lang="zh-CN" altLang="en-US" dirty="0"/>
              <a:t>林火蔓延区域预测与三维展示</a:t>
            </a:r>
            <a:endParaRPr lang="en-US" altLang="zh-CN" dirty="0"/>
          </a:p>
        </p:txBody>
      </p:sp>
      <p:pic>
        <p:nvPicPr>
          <p:cNvPr id="15" name="图片 14">
            <a:extLst>
              <a:ext uri="{FF2B5EF4-FFF2-40B4-BE49-F238E27FC236}">
                <a16:creationId xmlns:a16="http://schemas.microsoft.com/office/drawing/2014/main" id="{55EB41A1-A7AF-47EB-8FB0-3746951440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0323" y="874352"/>
            <a:ext cx="7093678" cy="5010577"/>
          </a:xfrm>
          <a:prstGeom prst="rect">
            <a:avLst/>
          </a:prstGeom>
        </p:spPr>
      </p:pic>
      <p:sp>
        <p:nvSpPr>
          <p:cNvPr id="16" name="文本框 15">
            <a:extLst>
              <a:ext uri="{FF2B5EF4-FFF2-40B4-BE49-F238E27FC236}">
                <a16:creationId xmlns:a16="http://schemas.microsoft.com/office/drawing/2014/main" id="{8A810E36-7AC3-42FD-A0CB-51D155B83EE7}"/>
              </a:ext>
            </a:extLst>
          </p:cNvPr>
          <p:cNvSpPr txBox="1"/>
          <p:nvPr/>
        </p:nvSpPr>
        <p:spPr>
          <a:xfrm>
            <a:off x="1098550" y="6047019"/>
            <a:ext cx="6635150" cy="369332"/>
          </a:xfrm>
          <a:prstGeom prst="rect">
            <a:avLst/>
          </a:prstGeom>
          <a:noFill/>
        </p:spPr>
        <p:txBody>
          <a:bodyPr wrap="none" rtlCol="0">
            <a:spAutoFit/>
          </a:bodyPr>
          <a:lstStyle/>
          <a:p>
            <a:r>
              <a:rPr lang="zh-CN" altLang="en-US" dirty="0"/>
              <a:t>根据风向、地形地势、</a:t>
            </a:r>
            <a:r>
              <a:rPr lang="en-US" altLang="zh-CN" dirty="0"/>
              <a:t>NDVI</a:t>
            </a:r>
            <a:r>
              <a:rPr lang="zh-CN" altLang="en-US" dirty="0"/>
              <a:t>计算得不同地区林火蔓延得难易度</a:t>
            </a:r>
          </a:p>
        </p:txBody>
      </p:sp>
    </p:spTree>
    <p:extLst>
      <p:ext uri="{BB962C8B-B14F-4D97-AF65-F5344CB8AC3E}">
        <p14:creationId xmlns:p14="http://schemas.microsoft.com/office/powerpoint/2010/main" val="3852511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28D0D40-F850-48A2-95C7-D62425A11C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079" y="1260863"/>
            <a:ext cx="6071916" cy="4665193"/>
          </a:xfrm>
          <a:prstGeom prst="rect">
            <a:avLst/>
          </a:prstGeom>
        </p:spPr>
      </p:pic>
      <p:sp>
        <p:nvSpPr>
          <p:cNvPr id="6" name="矩形 5">
            <a:extLst>
              <a:ext uri="{FF2B5EF4-FFF2-40B4-BE49-F238E27FC236}">
                <a16:creationId xmlns:a16="http://schemas.microsoft.com/office/drawing/2014/main" id="{45D8B670-36D7-4CBF-85B5-FA58A110E49A}"/>
              </a:ext>
            </a:extLst>
          </p:cNvPr>
          <p:cNvSpPr/>
          <p:nvPr/>
        </p:nvSpPr>
        <p:spPr>
          <a:xfrm>
            <a:off x="549763" y="441649"/>
            <a:ext cx="3969610" cy="369332"/>
          </a:xfrm>
          <a:prstGeom prst="rect">
            <a:avLst/>
          </a:prstGeom>
        </p:spPr>
        <p:txBody>
          <a:bodyPr wrap="square">
            <a:spAutoFit/>
          </a:bodyPr>
          <a:lstStyle/>
          <a:p>
            <a:r>
              <a:rPr lang="en-US" altLang="zh-CN" dirty="0"/>
              <a:t>3.4 </a:t>
            </a:r>
            <a:r>
              <a:rPr lang="zh-CN" altLang="en-US" dirty="0"/>
              <a:t>林火蔓延区域预测与三维展示</a:t>
            </a:r>
            <a:endParaRPr lang="en-US" altLang="zh-CN" dirty="0"/>
          </a:p>
        </p:txBody>
      </p:sp>
      <p:pic>
        <p:nvPicPr>
          <p:cNvPr id="7" name="图片 6">
            <a:extLst>
              <a:ext uri="{FF2B5EF4-FFF2-40B4-BE49-F238E27FC236}">
                <a16:creationId xmlns:a16="http://schemas.microsoft.com/office/drawing/2014/main" id="{43B6D2A4-4DBB-4C87-AF15-125DCD7CEC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133" y="1066459"/>
            <a:ext cx="6021116" cy="5303843"/>
          </a:xfrm>
          <a:prstGeom prst="rect">
            <a:avLst/>
          </a:prstGeom>
        </p:spPr>
      </p:pic>
      <p:sp>
        <p:nvSpPr>
          <p:cNvPr id="11" name="文本框 10">
            <a:extLst>
              <a:ext uri="{FF2B5EF4-FFF2-40B4-BE49-F238E27FC236}">
                <a16:creationId xmlns:a16="http://schemas.microsoft.com/office/drawing/2014/main" id="{CB3CB872-4E7B-4DE1-B689-4BD3E05BE992}"/>
              </a:ext>
            </a:extLst>
          </p:cNvPr>
          <p:cNvSpPr txBox="1"/>
          <p:nvPr/>
        </p:nvSpPr>
        <p:spPr>
          <a:xfrm>
            <a:off x="7062984" y="548203"/>
            <a:ext cx="4570482" cy="923330"/>
          </a:xfrm>
          <a:prstGeom prst="rect">
            <a:avLst/>
          </a:prstGeom>
          <a:noFill/>
        </p:spPr>
        <p:txBody>
          <a:bodyPr wrap="none" rtlCol="0">
            <a:spAutoFit/>
          </a:bodyPr>
          <a:lstStyle/>
          <a:p>
            <a:r>
              <a:rPr lang="zh-CN" altLang="en-US" dirty="0"/>
              <a:t>选取林火风险预测中高风险地区，根据林火</a:t>
            </a:r>
            <a:endParaRPr lang="en-US" altLang="zh-CN" dirty="0"/>
          </a:p>
          <a:p>
            <a:r>
              <a:rPr lang="zh-CN" altLang="en-US" dirty="0"/>
              <a:t>蔓延模型计算得橙色区域，即为林火可能的</a:t>
            </a:r>
            <a:endParaRPr lang="en-US" altLang="zh-CN" dirty="0"/>
          </a:p>
          <a:p>
            <a:r>
              <a:rPr lang="zh-CN" altLang="en-US" dirty="0"/>
              <a:t>影响范围</a:t>
            </a:r>
          </a:p>
        </p:txBody>
      </p:sp>
      <p:graphicFrame>
        <p:nvGraphicFramePr>
          <p:cNvPr id="12" name="图示 11">
            <a:extLst>
              <a:ext uri="{FF2B5EF4-FFF2-40B4-BE49-F238E27FC236}">
                <a16:creationId xmlns:a16="http://schemas.microsoft.com/office/drawing/2014/main" id="{EA463B81-D7D6-44AE-94E2-36466FA277FB}"/>
              </a:ext>
            </a:extLst>
          </p:cNvPr>
          <p:cNvGraphicFramePr/>
          <p:nvPr>
            <p:extLst>
              <p:ext uri="{D42A27DB-BD31-4B8C-83A1-F6EECF244321}">
                <p14:modId xmlns:p14="http://schemas.microsoft.com/office/powerpoint/2010/main" val="364257212"/>
              </p:ext>
            </p:extLst>
          </p:nvPr>
        </p:nvGraphicFramePr>
        <p:xfrm>
          <a:off x="7303462" y="1384838"/>
          <a:ext cx="4274551" cy="39404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9586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76953FF4-7860-4ABE-B1F8-10C6DF15D6A3}"/>
              </a:ext>
            </a:extLst>
          </p:cNvPr>
          <p:cNvSpPr/>
          <p:nvPr/>
        </p:nvSpPr>
        <p:spPr>
          <a:xfrm>
            <a:off x="549763" y="441649"/>
            <a:ext cx="3969610" cy="369332"/>
          </a:xfrm>
          <a:prstGeom prst="rect">
            <a:avLst/>
          </a:prstGeom>
        </p:spPr>
        <p:txBody>
          <a:bodyPr wrap="square">
            <a:spAutoFit/>
          </a:bodyPr>
          <a:lstStyle/>
          <a:p>
            <a:r>
              <a:rPr lang="en-US" altLang="zh-CN" dirty="0"/>
              <a:t>3.5 </a:t>
            </a:r>
            <a:r>
              <a:rPr lang="zh-CN" altLang="en-US" dirty="0"/>
              <a:t>森林火灾监测点选址</a:t>
            </a:r>
            <a:endParaRPr lang="en-US" altLang="zh-CN" dirty="0"/>
          </a:p>
        </p:txBody>
      </p:sp>
      <p:sp>
        <p:nvSpPr>
          <p:cNvPr id="2" name="文本框 1">
            <a:extLst>
              <a:ext uri="{FF2B5EF4-FFF2-40B4-BE49-F238E27FC236}">
                <a16:creationId xmlns:a16="http://schemas.microsoft.com/office/drawing/2014/main" id="{0C4AD19A-26ED-4FB5-9B1C-E081B3C26FD8}"/>
              </a:ext>
            </a:extLst>
          </p:cNvPr>
          <p:cNvSpPr txBox="1"/>
          <p:nvPr/>
        </p:nvSpPr>
        <p:spPr>
          <a:xfrm>
            <a:off x="1138067" y="6047019"/>
            <a:ext cx="2723823" cy="369332"/>
          </a:xfrm>
          <a:prstGeom prst="rect">
            <a:avLst/>
          </a:prstGeom>
          <a:noFill/>
        </p:spPr>
        <p:txBody>
          <a:bodyPr wrap="none" rtlCol="0">
            <a:spAutoFit/>
          </a:bodyPr>
          <a:lstStyle/>
          <a:p>
            <a:r>
              <a:rPr lang="zh-CN" altLang="en-US" dirty="0"/>
              <a:t>主要选取标准：可到达性</a:t>
            </a:r>
          </a:p>
        </p:txBody>
      </p:sp>
      <p:pic>
        <p:nvPicPr>
          <p:cNvPr id="9" name="图片 8">
            <a:extLst>
              <a:ext uri="{FF2B5EF4-FFF2-40B4-BE49-F238E27FC236}">
                <a16:creationId xmlns:a16="http://schemas.microsoft.com/office/drawing/2014/main" id="{031FC47D-5452-416D-9E60-3FFE759D17FB}"/>
              </a:ext>
            </a:extLst>
          </p:cNvPr>
          <p:cNvPicPr>
            <a:picLocks noChangeAspect="1"/>
          </p:cNvPicPr>
          <p:nvPr/>
        </p:nvPicPr>
        <p:blipFill>
          <a:blip r:embed="rId2"/>
          <a:stretch>
            <a:fillRect/>
          </a:stretch>
        </p:blipFill>
        <p:spPr>
          <a:xfrm>
            <a:off x="692696" y="1089891"/>
            <a:ext cx="7653354" cy="4835236"/>
          </a:xfrm>
          <a:prstGeom prst="rect">
            <a:avLst/>
          </a:prstGeom>
        </p:spPr>
      </p:pic>
      <p:grpSp>
        <p:nvGrpSpPr>
          <p:cNvPr id="10" name="组合 9">
            <a:extLst>
              <a:ext uri="{FF2B5EF4-FFF2-40B4-BE49-F238E27FC236}">
                <a16:creationId xmlns:a16="http://schemas.microsoft.com/office/drawing/2014/main" id="{DF706F0F-8DF3-422D-BEDF-D50F9654AD46}"/>
              </a:ext>
            </a:extLst>
          </p:cNvPr>
          <p:cNvGrpSpPr/>
          <p:nvPr/>
        </p:nvGrpSpPr>
        <p:grpSpPr>
          <a:xfrm>
            <a:off x="549763" y="967999"/>
            <a:ext cx="8049292" cy="5513025"/>
            <a:chOff x="549763" y="967999"/>
            <a:chExt cx="8049292" cy="5513025"/>
          </a:xfrm>
        </p:grpSpPr>
        <p:sp>
          <p:nvSpPr>
            <p:cNvPr id="3" name="文本框 2">
              <a:extLst>
                <a:ext uri="{FF2B5EF4-FFF2-40B4-BE49-F238E27FC236}">
                  <a16:creationId xmlns:a16="http://schemas.microsoft.com/office/drawing/2014/main" id="{234D9C37-53AB-4627-B74A-1F46B6A194EF}"/>
                </a:ext>
              </a:extLst>
            </p:cNvPr>
            <p:cNvSpPr txBox="1"/>
            <p:nvPr/>
          </p:nvSpPr>
          <p:spPr>
            <a:xfrm>
              <a:off x="1103053" y="6111692"/>
              <a:ext cx="3416320" cy="369332"/>
            </a:xfrm>
            <a:prstGeom prst="rect">
              <a:avLst/>
            </a:prstGeom>
            <a:solidFill>
              <a:schemeClr val="bg1"/>
            </a:solidFill>
          </p:spPr>
          <p:txBody>
            <a:bodyPr wrap="none" rtlCol="0">
              <a:spAutoFit/>
            </a:bodyPr>
            <a:lstStyle/>
            <a:p>
              <a:r>
                <a:rPr lang="zh-CN" altLang="en-US" dirty="0"/>
                <a:t>主要选取标准：监测的范围大小</a:t>
              </a:r>
            </a:p>
          </p:txBody>
        </p:sp>
        <p:pic>
          <p:nvPicPr>
            <p:cNvPr id="8" name="图片 7">
              <a:extLst>
                <a:ext uri="{FF2B5EF4-FFF2-40B4-BE49-F238E27FC236}">
                  <a16:creationId xmlns:a16="http://schemas.microsoft.com/office/drawing/2014/main" id="{59C5737F-C65A-4A5C-8610-A0CF5D0B9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763" y="967999"/>
              <a:ext cx="8049292" cy="5208366"/>
            </a:xfrm>
            <a:prstGeom prst="rect">
              <a:avLst/>
            </a:prstGeom>
          </p:spPr>
        </p:pic>
      </p:grpSp>
    </p:spTree>
    <p:extLst>
      <p:ext uri="{BB962C8B-B14F-4D97-AF65-F5344CB8AC3E}">
        <p14:creationId xmlns:p14="http://schemas.microsoft.com/office/powerpoint/2010/main" val="194395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B144CBA3-C379-43F9-9DE6-93F08D1B48FC}"/>
              </a:ext>
            </a:extLst>
          </p:cNvPr>
          <p:cNvSpPr/>
          <p:nvPr/>
        </p:nvSpPr>
        <p:spPr>
          <a:xfrm>
            <a:off x="549763" y="441649"/>
            <a:ext cx="3969610" cy="369332"/>
          </a:xfrm>
          <a:prstGeom prst="rect">
            <a:avLst/>
          </a:prstGeom>
        </p:spPr>
        <p:txBody>
          <a:bodyPr wrap="square">
            <a:spAutoFit/>
          </a:bodyPr>
          <a:lstStyle/>
          <a:p>
            <a:r>
              <a:rPr lang="en-US" altLang="zh-CN" dirty="0"/>
              <a:t>3.6 </a:t>
            </a:r>
            <a:r>
              <a:rPr lang="zh-CN" altLang="en-US" dirty="0"/>
              <a:t>森林火灾灾后财产损失预测</a:t>
            </a:r>
            <a:endParaRPr lang="en-US" altLang="zh-CN" dirty="0"/>
          </a:p>
        </p:txBody>
      </p:sp>
      <p:pic>
        <p:nvPicPr>
          <p:cNvPr id="7" name="图片 6">
            <a:extLst>
              <a:ext uri="{FF2B5EF4-FFF2-40B4-BE49-F238E27FC236}">
                <a16:creationId xmlns:a16="http://schemas.microsoft.com/office/drawing/2014/main" id="{A1208B77-4D92-4C5D-AFD9-C28BEF6EE0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659" y="810981"/>
            <a:ext cx="9239841" cy="5825004"/>
          </a:xfrm>
          <a:prstGeom prst="rect">
            <a:avLst/>
          </a:prstGeom>
        </p:spPr>
      </p:pic>
    </p:spTree>
    <p:extLst>
      <p:ext uri="{BB962C8B-B14F-4D97-AF65-F5344CB8AC3E}">
        <p14:creationId xmlns:p14="http://schemas.microsoft.com/office/powerpoint/2010/main" val="2527523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81CDC3C2-C9CA-4A10-9511-759FEF71B749}"/>
              </a:ext>
            </a:extLst>
          </p:cNvPr>
          <p:cNvSpPr/>
          <p:nvPr/>
        </p:nvSpPr>
        <p:spPr>
          <a:xfrm>
            <a:off x="549763" y="441649"/>
            <a:ext cx="3969610" cy="369332"/>
          </a:xfrm>
          <a:prstGeom prst="rect">
            <a:avLst/>
          </a:prstGeom>
        </p:spPr>
        <p:txBody>
          <a:bodyPr wrap="square">
            <a:spAutoFit/>
          </a:bodyPr>
          <a:lstStyle/>
          <a:p>
            <a:r>
              <a:rPr lang="en-US" altLang="zh-CN" dirty="0"/>
              <a:t>3.7 </a:t>
            </a:r>
            <a:r>
              <a:rPr lang="zh-CN" altLang="en-US" dirty="0"/>
              <a:t>林火避难所与小型消防站点选址</a:t>
            </a:r>
            <a:endParaRPr lang="en-US" altLang="zh-CN" dirty="0"/>
          </a:p>
        </p:txBody>
      </p:sp>
      <p:pic>
        <p:nvPicPr>
          <p:cNvPr id="8" name="图片 7">
            <a:extLst>
              <a:ext uri="{FF2B5EF4-FFF2-40B4-BE49-F238E27FC236}">
                <a16:creationId xmlns:a16="http://schemas.microsoft.com/office/drawing/2014/main" id="{3F844160-CCF9-4007-911D-5CD0943DDA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067" y="906950"/>
            <a:ext cx="9435014" cy="5739789"/>
          </a:xfrm>
          <a:prstGeom prst="rect">
            <a:avLst/>
          </a:prstGeom>
        </p:spPr>
      </p:pic>
      <p:pic>
        <p:nvPicPr>
          <p:cNvPr id="3" name="图片 2">
            <a:extLst>
              <a:ext uri="{FF2B5EF4-FFF2-40B4-BE49-F238E27FC236}">
                <a16:creationId xmlns:a16="http://schemas.microsoft.com/office/drawing/2014/main" id="{48818CC4-FEC3-4C78-8AC3-5391C3A4A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735" y="906950"/>
            <a:ext cx="8561677" cy="5539909"/>
          </a:xfrm>
          <a:prstGeom prst="rect">
            <a:avLst/>
          </a:prstGeom>
        </p:spPr>
      </p:pic>
    </p:spTree>
    <p:extLst>
      <p:ext uri="{BB962C8B-B14F-4D97-AF65-F5344CB8AC3E}">
        <p14:creationId xmlns:p14="http://schemas.microsoft.com/office/powerpoint/2010/main" val="411530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2F3ABB-2A95-4816-9F13-F9066D7D8F3E}"/>
              </a:ext>
            </a:extLst>
          </p:cNvPr>
          <p:cNvSpPr>
            <a:spLocks noGrp="1"/>
          </p:cNvSpPr>
          <p:nvPr>
            <p:ph type="title"/>
          </p:nvPr>
        </p:nvSpPr>
        <p:spPr>
          <a:xfrm>
            <a:off x="677334" y="613459"/>
            <a:ext cx="8596668" cy="1320800"/>
          </a:xfrm>
        </p:spPr>
        <p:txBody>
          <a:bodyPr/>
          <a:lstStyle/>
          <a:p>
            <a:r>
              <a:rPr lang="zh-CN" altLang="en-US" dirty="0"/>
              <a:t>目录</a:t>
            </a:r>
          </a:p>
        </p:txBody>
      </p:sp>
      <p:sp>
        <p:nvSpPr>
          <p:cNvPr id="3" name="内容占位符 2">
            <a:extLst>
              <a:ext uri="{FF2B5EF4-FFF2-40B4-BE49-F238E27FC236}">
                <a16:creationId xmlns:a16="http://schemas.microsoft.com/office/drawing/2014/main" id="{9CC20617-E8EF-4575-9160-D085F9F35CE1}"/>
              </a:ext>
            </a:extLst>
          </p:cNvPr>
          <p:cNvSpPr>
            <a:spLocks noGrp="1"/>
          </p:cNvSpPr>
          <p:nvPr>
            <p:ph idx="1"/>
          </p:nvPr>
        </p:nvSpPr>
        <p:spPr>
          <a:xfrm>
            <a:off x="632884" y="2141539"/>
            <a:ext cx="8596668" cy="3880773"/>
          </a:xfrm>
        </p:spPr>
        <p:txBody>
          <a:bodyPr>
            <a:normAutofit/>
          </a:bodyPr>
          <a:lstStyle/>
          <a:p>
            <a:r>
              <a:rPr lang="zh-CN" altLang="en-US" sz="4400" dirty="0"/>
              <a:t>一、摘要</a:t>
            </a:r>
            <a:endParaRPr lang="en-US" altLang="zh-CN" sz="4400" dirty="0"/>
          </a:p>
          <a:p>
            <a:r>
              <a:rPr lang="zh-CN" altLang="en-US" sz="4400" dirty="0"/>
              <a:t>二、</a:t>
            </a:r>
            <a:r>
              <a:rPr lang="zh-CN" altLang="zh-CN" sz="4400" b="1" dirty="0"/>
              <a:t>研究方案</a:t>
            </a:r>
            <a:endParaRPr lang="en-US" altLang="zh-CN" sz="4400" b="1" dirty="0"/>
          </a:p>
          <a:p>
            <a:r>
              <a:rPr lang="zh-CN" altLang="en-US" sz="4400" b="1" dirty="0"/>
              <a:t>三、研究成果</a:t>
            </a:r>
            <a:endParaRPr lang="en-US" altLang="zh-CN" sz="4400" b="1" dirty="0"/>
          </a:p>
          <a:p>
            <a:r>
              <a:rPr lang="zh-CN" altLang="en-US" sz="4400" b="1" dirty="0"/>
              <a:t>四、汇总展示</a:t>
            </a:r>
            <a:endParaRPr lang="en-US" altLang="zh-CN" sz="4400" b="1" dirty="0"/>
          </a:p>
        </p:txBody>
      </p:sp>
      <p:pic>
        <p:nvPicPr>
          <p:cNvPr id="6" name="图片 5">
            <a:extLst>
              <a:ext uri="{FF2B5EF4-FFF2-40B4-BE49-F238E27FC236}">
                <a16:creationId xmlns:a16="http://schemas.microsoft.com/office/drawing/2014/main" id="{8FFF2AAF-E9FA-4152-9DB5-64DAD08528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5108" y="0"/>
            <a:ext cx="3856892" cy="6858000"/>
          </a:xfrm>
          <a:prstGeom prst="rect">
            <a:avLst/>
          </a:prstGeom>
        </p:spPr>
      </p:pic>
    </p:spTree>
    <p:extLst>
      <p:ext uri="{BB962C8B-B14F-4D97-AF65-F5344CB8AC3E}">
        <p14:creationId xmlns:p14="http://schemas.microsoft.com/office/powerpoint/2010/main" val="2542773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a:extLst>
              <a:ext uri="{FF2B5EF4-FFF2-40B4-BE49-F238E27FC236}">
                <a16:creationId xmlns:a16="http://schemas.microsoft.com/office/drawing/2014/main" id="{05327B57-54A1-48DA-9848-4D87DD7701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2678" y="2006387"/>
            <a:ext cx="7239529" cy="4332066"/>
          </a:xfrm>
          <a:prstGeom prst="rect">
            <a:avLst/>
          </a:prstGeom>
        </p:spPr>
      </p:pic>
      <p:sp>
        <p:nvSpPr>
          <p:cNvPr id="2" name="标题 1">
            <a:extLst>
              <a:ext uri="{FF2B5EF4-FFF2-40B4-BE49-F238E27FC236}">
                <a16:creationId xmlns:a16="http://schemas.microsoft.com/office/drawing/2014/main" id="{35C8C584-B167-4FFD-8A0B-3E4077269487}"/>
              </a:ext>
            </a:extLst>
          </p:cNvPr>
          <p:cNvSpPr>
            <a:spLocks noGrp="1"/>
          </p:cNvSpPr>
          <p:nvPr>
            <p:ph type="title"/>
          </p:nvPr>
        </p:nvSpPr>
        <p:spPr/>
        <p:txBody>
          <a:bodyPr/>
          <a:lstStyle/>
          <a:p>
            <a:r>
              <a:rPr lang="zh-CN" altLang="en-US" dirty="0"/>
              <a:t>四、汇总展示</a:t>
            </a:r>
          </a:p>
        </p:txBody>
      </p:sp>
      <p:grpSp>
        <p:nvGrpSpPr>
          <p:cNvPr id="6" name="组合 5">
            <a:extLst>
              <a:ext uri="{FF2B5EF4-FFF2-40B4-BE49-F238E27FC236}">
                <a16:creationId xmlns:a16="http://schemas.microsoft.com/office/drawing/2014/main" id="{2056345C-466C-4E7D-A1B6-CC0DD061E5DD}"/>
              </a:ext>
            </a:extLst>
          </p:cNvPr>
          <p:cNvGrpSpPr/>
          <p:nvPr/>
        </p:nvGrpSpPr>
        <p:grpSpPr>
          <a:xfrm>
            <a:off x="1482845" y="1275398"/>
            <a:ext cx="7495933" cy="713898"/>
            <a:chOff x="1482845" y="1275398"/>
            <a:chExt cx="7495933" cy="713898"/>
          </a:xfrm>
        </p:grpSpPr>
        <p:sp>
          <p:nvSpPr>
            <p:cNvPr id="7" name="任意多边形: 形状 6">
              <a:extLst>
                <a:ext uri="{FF2B5EF4-FFF2-40B4-BE49-F238E27FC236}">
                  <a16:creationId xmlns:a16="http://schemas.microsoft.com/office/drawing/2014/main" id="{F67C6BF7-039E-418B-9E3A-70D8E69E67FC}"/>
                </a:ext>
              </a:extLst>
            </p:cNvPr>
            <p:cNvSpPr/>
            <p:nvPr/>
          </p:nvSpPr>
          <p:spPr>
            <a:xfrm>
              <a:off x="1482845" y="1275398"/>
              <a:ext cx="1784746" cy="713898"/>
            </a:xfrm>
            <a:custGeom>
              <a:avLst/>
              <a:gdLst>
                <a:gd name="connsiteX0" fmla="*/ 0 w 1784746"/>
                <a:gd name="connsiteY0" fmla="*/ 0 h 713898"/>
                <a:gd name="connsiteX1" fmla="*/ 1427797 w 1784746"/>
                <a:gd name="connsiteY1" fmla="*/ 0 h 713898"/>
                <a:gd name="connsiteX2" fmla="*/ 1784746 w 1784746"/>
                <a:gd name="connsiteY2" fmla="*/ 356949 h 713898"/>
                <a:gd name="connsiteX3" fmla="*/ 1427797 w 1784746"/>
                <a:gd name="connsiteY3" fmla="*/ 713898 h 713898"/>
                <a:gd name="connsiteX4" fmla="*/ 0 w 1784746"/>
                <a:gd name="connsiteY4" fmla="*/ 713898 h 713898"/>
                <a:gd name="connsiteX5" fmla="*/ 0 w 1784746"/>
                <a:gd name="connsiteY5" fmla="*/ 0 h 71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4746" h="713898">
                  <a:moveTo>
                    <a:pt x="0" y="0"/>
                  </a:moveTo>
                  <a:lnTo>
                    <a:pt x="1427797" y="0"/>
                  </a:lnTo>
                  <a:lnTo>
                    <a:pt x="1784746" y="356949"/>
                  </a:lnTo>
                  <a:lnTo>
                    <a:pt x="1427797" y="713898"/>
                  </a:lnTo>
                  <a:lnTo>
                    <a:pt x="0" y="713898"/>
                  </a:lnTo>
                  <a:lnTo>
                    <a:pt x="0" y="0"/>
                  </a:lnTo>
                  <a:close/>
                </a:path>
              </a:pathLst>
            </a:cu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346" tIns="50673" rIns="203811" bIns="50673" numCol="1" spcCol="1270" anchor="ctr" anchorCtr="0">
              <a:noAutofit/>
            </a:bodyPr>
            <a:lstStyle/>
            <a:p>
              <a:pPr marL="0" lvl="0" indent="0" algn="ctr" defTabSz="844550">
                <a:lnSpc>
                  <a:spcPct val="90000"/>
                </a:lnSpc>
                <a:spcBef>
                  <a:spcPct val="0"/>
                </a:spcBef>
                <a:spcAft>
                  <a:spcPct val="35000"/>
                </a:spcAft>
                <a:buNone/>
              </a:pPr>
              <a:r>
                <a:rPr lang="zh-CN" altLang="en-US" sz="1900" kern="1200" dirty="0"/>
                <a:t>欢迎界面</a:t>
              </a:r>
            </a:p>
          </p:txBody>
        </p:sp>
        <p:sp>
          <p:nvSpPr>
            <p:cNvPr id="8" name="任意多边形: 形状 7">
              <a:extLst>
                <a:ext uri="{FF2B5EF4-FFF2-40B4-BE49-F238E27FC236}">
                  <a16:creationId xmlns:a16="http://schemas.microsoft.com/office/drawing/2014/main" id="{A68E8FC5-4D14-4C3B-8CD5-2BE93755B941}"/>
                </a:ext>
              </a:extLst>
            </p:cNvPr>
            <p:cNvSpPr/>
            <p:nvPr/>
          </p:nvSpPr>
          <p:spPr>
            <a:xfrm>
              <a:off x="2910642" y="1275398"/>
              <a:ext cx="1784746" cy="713898"/>
            </a:xfrm>
            <a:custGeom>
              <a:avLst/>
              <a:gdLst>
                <a:gd name="connsiteX0" fmla="*/ 0 w 1784746"/>
                <a:gd name="connsiteY0" fmla="*/ 0 h 713898"/>
                <a:gd name="connsiteX1" fmla="*/ 1427797 w 1784746"/>
                <a:gd name="connsiteY1" fmla="*/ 0 h 713898"/>
                <a:gd name="connsiteX2" fmla="*/ 1784746 w 1784746"/>
                <a:gd name="connsiteY2" fmla="*/ 356949 h 713898"/>
                <a:gd name="connsiteX3" fmla="*/ 1427797 w 1784746"/>
                <a:gd name="connsiteY3" fmla="*/ 713898 h 713898"/>
                <a:gd name="connsiteX4" fmla="*/ 0 w 1784746"/>
                <a:gd name="connsiteY4" fmla="*/ 713898 h 713898"/>
                <a:gd name="connsiteX5" fmla="*/ 356949 w 1784746"/>
                <a:gd name="connsiteY5" fmla="*/ 356949 h 713898"/>
                <a:gd name="connsiteX6" fmla="*/ 0 w 1784746"/>
                <a:gd name="connsiteY6" fmla="*/ 0 h 71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4746" h="713898">
                  <a:moveTo>
                    <a:pt x="0" y="0"/>
                  </a:moveTo>
                  <a:lnTo>
                    <a:pt x="1427797" y="0"/>
                  </a:lnTo>
                  <a:lnTo>
                    <a:pt x="1784746" y="356949"/>
                  </a:lnTo>
                  <a:lnTo>
                    <a:pt x="1427797" y="713898"/>
                  </a:lnTo>
                  <a:lnTo>
                    <a:pt x="0" y="713898"/>
                  </a:lnTo>
                  <a:lnTo>
                    <a:pt x="356949" y="356949"/>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2959" tIns="50673" rIns="382286" bIns="50673" numCol="1" spcCol="1270" anchor="ctr" anchorCtr="0">
              <a:noAutofit/>
            </a:bodyPr>
            <a:lstStyle/>
            <a:p>
              <a:pPr marL="0" lvl="0" indent="0" algn="ctr" defTabSz="844550">
                <a:lnSpc>
                  <a:spcPct val="90000"/>
                </a:lnSpc>
                <a:spcBef>
                  <a:spcPct val="0"/>
                </a:spcBef>
                <a:spcAft>
                  <a:spcPct val="35000"/>
                </a:spcAft>
                <a:buNone/>
              </a:pPr>
              <a:r>
                <a:rPr lang="zh-CN" altLang="en-US" sz="1900" kern="1200" dirty="0"/>
                <a:t>项目简介</a:t>
              </a:r>
            </a:p>
          </p:txBody>
        </p:sp>
        <p:sp>
          <p:nvSpPr>
            <p:cNvPr id="9" name="任意多边形: 形状 8">
              <a:extLst>
                <a:ext uri="{FF2B5EF4-FFF2-40B4-BE49-F238E27FC236}">
                  <a16:creationId xmlns:a16="http://schemas.microsoft.com/office/drawing/2014/main" id="{9460F4AF-A534-4280-97FF-9DD95CB54289}"/>
                </a:ext>
              </a:extLst>
            </p:cNvPr>
            <p:cNvSpPr/>
            <p:nvPr/>
          </p:nvSpPr>
          <p:spPr>
            <a:xfrm>
              <a:off x="4338438" y="1275398"/>
              <a:ext cx="1784746" cy="713898"/>
            </a:xfrm>
            <a:custGeom>
              <a:avLst/>
              <a:gdLst>
                <a:gd name="connsiteX0" fmla="*/ 0 w 1784746"/>
                <a:gd name="connsiteY0" fmla="*/ 0 h 713898"/>
                <a:gd name="connsiteX1" fmla="*/ 1427797 w 1784746"/>
                <a:gd name="connsiteY1" fmla="*/ 0 h 713898"/>
                <a:gd name="connsiteX2" fmla="*/ 1784746 w 1784746"/>
                <a:gd name="connsiteY2" fmla="*/ 356949 h 713898"/>
                <a:gd name="connsiteX3" fmla="*/ 1427797 w 1784746"/>
                <a:gd name="connsiteY3" fmla="*/ 713898 h 713898"/>
                <a:gd name="connsiteX4" fmla="*/ 0 w 1784746"/>
                <a:gd name="connsiteY4" fmla="*/ 713898 h 713898"/>
                <a:gd name="connsiteX5" fmla="*/ 356949 w 1784746"/>
                <a:gd name="connsiteY5" fmla="*/ 356949 h 713898"/>
                <a:gd name="connsiteX6" fmla="*/ 0 w 1784746"/>
                <a:gd name="connsiteY6" fmla="*/ 0 h 71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4746" h="713898">
                  <a:moveTo>
                    <a:pt x="0" y="0"/>
                  </a:moveTo>
                  <a:lnTo>
                    <a:pt x="1427797" y="0"/>
                  </a:lnTo>
                  <a:lnTo>
                    <a:pt x="1784746" y="356949"/>
                  </a:lnTo>
                  <a:lnTo>
                    <a:pt x="1427797" y="713898"/>
                  </a:lnTo>
                  <a:lnTo>
                    <a:pt x="0" y="713898"/>
                  </a:lnTo>
                  <a:lnTo>
                    <a:pt x="356949" y="356949"/>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2959" tIns="50673" rIns="382286" bIns="50673" numCol="1" spcCol="1270" anchor="ctr" anchorCtr="0">
              <a:noAutofit/>
            </a:bodyPr>
            <a:lstStyle/>
            <a:p>
              <a:pPr marL="0" lvl="0" indent="0" algn="ctr" defTabSz="844550">
                <a:lnSpc>
                  <a:spcPct val="90000"/>
                </a:lnSpc>
                <a:spcBef>
                  <a:spcPct val="0"/>
                </a:spcBef>
                <a:spcAft>
                  <a:spcPct val="35000"/>
                </a:spcAft>
                <a:buNone/>
              </a:pPr>
              <a:r>
                <a:rPr lang="zh-CN" altLang="en-US" sz="1900" kern="1200" dirty="0"/>
                <a:t>成果展示</a:t>
              </a:r>
            </a:p>
          </p:txBody>
        </p:sp>
        <p:sp>
          <p:nvSpPr>
            <p:cNvPr id="10" name="任意多边形: 形状 9">
              <a:extLst>
                <a:ext uri="{FF2B5EF4-FFF2-40B4-BE49-F238E27FC236}">
                  <a16:creationId xmlns:a16="http://schemas.microsoft.com/office/drawing/2014/main" id="{A2B58B9D-7C11-48A1-AD8A-8641D260C067}"/>
                </a:ext>
              </a:extLst>
            </p:cNvPr>
            <p:cNvSpPr/>
            <p:nvPr/>
          </p:nvSpPr>
          <p:spPr>
            <a:xfrm>
              <a:off x="5766235" y="1275398"/>
              <a:ext cx="1784746" cy="713898"/>
            </a:xfrm>
            <a:custGeom>
              <a:avLst/>
              <a:gdLst>
                <a:gd name="connsiteX0" fmla="*/ 0 w 1784746"/>
                <a:gd name="connsiteY0" fmla="*/ 0 h 713898"/>
                <a:gd name="connsiteX1" fmla="*/ 1427797 w 1784746"/>
                <a:gd name="connsiteY1" fmla="*/ 0 h 713898"/>
                <a:gd name="connsiteX2" fmla="*/ 1784746 w 1784746"/>
                <a:gd name="connsiteY2" fmla="*/ 356949 h 713898"/>
                <a:gd name="connsiteX3" fmla="*/ 1427797 w 1784746"/>
                <a:gd name="connsiteY3" fmla="*/ 713898 h 713898"/>
                <a:gd name="connsiteX4" fmla="*/ 0 w 1784746"/>
                <a:gd name="connsiteY4" fmla="*/ 713898 h 713898"/>
                <a:gd name="connsiteX5" fmla="*/ 356949 w 1784746"/>
                <a:gd name="connsiteY5" fmla="*/ 356949 h 713898"/>
                <a:gd name="connsiteX6" fmla="*/ 0 w 1784746"/>
                <a:gd name="connsiteY6" fmla="*/ 0 h 71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4746" h="713898">
                  <a:moveTo>
                    <a:pt x="0" y="0"/>
                  </a:moveTo>
                  <a:lnTo>
                    <a:pt x="1427797" y="0"/>
                  </a:lnTo>
                  <a:lnTo>
                    <a:pt x="1784746" y="356949"/>
                  </a:lnTo>
                  <a:lnTo>
                    <a:pt x="1427797" y="713898"/>
                  </a:lnTo>
                  <a:lnTo>
                    <a:pt x="0" y="713898"/>
                  </a:lnTo>
                  <a:lnTo>
                    <a:pt x="356949" y="356949"/>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2959" tIns="50673" rIns="382286" bIns="50673" numCol="1" spcCol="1270" anchor="ctr" anchorCtr="0">
              <a:noAutofit/>
            </a:bodyPr>
            <a:lstStyle/>
            <a:p>
              <a:pPr marL="0" lvl="0" indent="0" algn="ctr" defTabSz="844550">
                <a:lnSpc>
                  <a:spcPct val="90000"/>
                </a:lnSpc>
                <a:spcBef>
                  <a:spcPct val="0"/>
                </a:spcBef>
                <a:spcAft>
                  <a:spcPct val="35000"/>
                </a:spcAft>
                <a:buNone/>
              </a:pPr>
              <a:r>
                <a:rPr lang="zh-CN" altLang="en-US" sz="1900" kern="1200" dirty="0"/>
                <a:t>附件服务下载</a:t>
              </a:r>
            </a:p>
          </p:txBody>
        </p:sp>
        <p:sp>
          <p:nvSpPr>
            <p:cNvPr id="11" name="任意多边形: 形状 10">
              <a:extLst>
                <a:ext uri="{FF2B5EF4-FFF2-40B4-BE49-F238E27FC236}">
                  <a16:creationId xmlns:a16="http://schemas.microsoft.com/office/drawing/2014/main" id="{131C77CF-55B9-4EA3-8F37-B158EB9BF031}"/>
                </a:ext>
              </a:extLst>
            </p:cNvPr>
            <p:cNvSpPr/>
            <p:nvPr/>
          </p:nvSpPr>
          <p:spPr>
            <a:xfrm>
              <a:off x="7194032" y="1275398"/>
              <a:ext cx="1784746" cy="713898"/>
            </a:xfrm>
            <a:custGeom>
              <a:avLst/>
              <a:gdLst>
                <a:gd name="connsiteX0" fmla="*/ 0 w 1784746"/>
                <a:gd name="connsiteY0" fmla="*/ 0 h 713898"/>
                <a:gd name="connsiteX1" fmla="*/ 1427797 w 1784746"/>
                <a:gd name="connsiteY1" fmla="*/ 0 h 713898"/>
                <a:gd name="connsiteX2" fmla="*/ 1784746 w 1784746"/>
                <a:gd name="connsiteY2" fmla="*/ 356949 h 713898"/>
                <a:gd name="connsiteX3" fmla="*/ 1427797 w 1784746"/>
                <a:gd name="connsiteY3" fmla="*/ 713898 h 713898"/>
                <a:gd name="connsiteX4" fmla="*/ 0 w 1784746"/>
                <a:gd name="connsiteY4" fmla="*/ 713898 h 713898"/>
                <a:gd name="connsiteX5" fmla="*/ 356949 w 1784746"/>
                <a:gd name="connsiteY5" fmla="*/ 356949 h 713898"/>
                <a:gd name="connsiteX6" fmla="*/ 0 w 1784746"/>
                <a:gd name="connsiteY6" fmla="*/ 0 h 71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4746" h="713898">
                  <a:moveTo>
                    <a:pt x="0" y="0"/>
                  </a:moveTo>
                  <a:lnTo>
                    <a:pt x="1427797" y="0"/>
                  </a:lnTo>
                  <a:lnTo>
                    <a:pt x="1784746" y="356949"/>
                  </a:lnTo>
                  <a:lnTo>
                    <a:pt x="1427797" y="713898"/>
                  </a:lnTo>
                  <a:lnTo>
                    <a:pt x="0" y="713898"/>
                  </a:lnTo>
                  <a:lnTo>
                    <a:pt x="356949" y="356949"/>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2959" tIns="50673" rIns="382286" bIns="50673" numCol="1" spcCol="1270" anchor="ctr" anchorCtr="0">
              <a:noAutofit/>
            </a:bodyPr>
            <a:lstStyle/>
            <a:p>
              <a:pPr marL="0" lvl="0" indent="0" algn="ctr" defTabSz="844550">
                <a:lnSpc>
                  <a:spcPct val="90000"/>
                </a:lnSpc>
                <a:spcBef>
                  <a:spcPct val="0"/>
                </a:spcBef>
                <a:spcAft>
                  <a:spcPct val="35000"/>
                </a:spcAft>
                <a:buNone/>
              </a:pPr>
              <a:r>
                <a:rPr lang="zh-CN" altLang="en-US" sz="1900" kern="1200" dirty="0"/>
                <a:t>小组团队简介</a:t>
              </a:r>
            </a:p>
          </p:txBody>
        </p:sp>
      </p:grpSp>
      <p:grpSp>
        <p:nvGrpSpPr>
          <p:cNvPr id="38" name="组合 37">
            <a:extLst>
              <a:ext uri="{FF2B5EF4-FFF2-40B4-BE49-F238E27FC236}">
                <a16:creationId xmlns:a16="http://schemas.microsoft.com/office/drawing/2014/main" id="{203744AE-9D3E-48DD-9631-396DD39F4DA7}"/>
              </a:ext>
            </a:extLst>
          </p:cNvPr>
          <p:cNvGrpSpPr/>
          <p:nvPr/>
        </p:nvGrpSpPr>
        <p:grpSpPr>
          <a:xfrm>
            <a:off x="1482845" y="1270000"/>
            <a:ext cx="7267821" cy="5082978"/>
            <a:chOff x="1482845" y="1258307"/>
            <a:chExt cx="7267821" cy="5082978"/>
          </a:xfrm>
        </p:grpSpPr>
        <p:grpSp>
          <p:nvGrpSpPr>
            <p:cNvPr id="16" name="组合 15">
              <a:extLst>
                <a:ext uri="{FF2B5EF4-FFF2-40B4-BE49-F238E27FC236}">
                  <a16:creationId xmlns:a16="http://schemas.microsoft.com/office/drawing/2014/main" id="{28F67316-F0EC-466F-B40A-2926F62D6EC4}"/>
                </a:ext>
              </a:extLst>
            </p:cNvPr>
            <p:cNvGrpSpPr/>
            <p:nvPr/>
          </p:nvGrpSpPr>
          <p:grpSpPr>
            <a:xfrm>
              <a:off x="1482845" y="1258307"/>
              <a:ext cx="3237394" cy="715431"/>
              <a:chOff x="2375218" y="2485073"/>
              <a:chExt cx="3237394" cy="715431"/>
            </a:xfrm>
          </p:grpSpPr>
          <p:sp>
            <p:nvSpPr>
              <p:cNvPr id="14" name="任意多边形: 形状 13">
                <a:extLst>
                  <a:ext uri="{FF2B5EF4-FFF2-40B4-BE49-F238E27FC236}">
                    <a16:creationId xmlns:a16="http://schemas.microsoft.com/office/drawing/2014/main" id="{FF215060-81FE-40AB-AB80-AE7548727D2F}"/>
                  </a:ext>
                </a:extLst>
              </p:cNvPr>
              <p:cNvSpPr/>
              <p:nvPr/>
            </p:nvSpPr>
            <p:spPr>
              <a:xfrm>
                <a:off x="2375218" y="2485073"/>
                <a:ext cx="1784746" cy="713898"/>
              </a:xfrm>
              <a:custGeom>
                <a:avLst/>
                <a:gdLst>
                  <a:gd name="connsiteX0" fmla="*/ 0 w 1784746"/>
                  <a:gd name="connsiteY0" fmla="*/ 0 h 713898"/>
                  <a:gd name="connsiteX1" fmla="*/ 1427797 w 1784746"/>
                  <a:gd name="connsiteY1" fmla="*/ 0 h 713898"/>
                  <a:gd name="connsiteX2" fmla="*/ 1784746 w 1784746"/>
                  <a:gd name="connsiteY2" fmla="*/ 356949 h 713898"/>
                  <a:gd name="connsiteX3" fmla="*/ 1427797 w 1784746"/>
                  <a:gd name="connsiteY3" fmla="*/ 713898 h 713898"/>
                  <a:gd name="connsiteX4" fmla="*/ 0 w 1784746"/>
                  <a:gd name="connsiteY4" fmla="*/ 713898 h 713898"/>
                  <a:gd name="connsiteX5" fmla="*/ 0 w 1784746"/>
                  <a:gd name="connsiteY5" fmla="*/ 0 h 71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4746" h="713898">
                    <a:moveTo>
                      <a:pt x="0" y="0"/>
                    </a:moveTo>
                    <a:lnTo>
                      <a:pt x="1427797" y="0"/>
                    </a:lnTo>
                    <a:lnTo>
                      <a:pt x="1784746" y="356949"/>
                    </a:lnTo>
                    <a:lnTo>
                      <a:pt x="1427797" y="713898"/>
                    </a:lnTo>
                    <a:lnTo>
                      <a:pt x="0" y="713898"/>
                    </a:lnTo>
                    <a:lnTo>
                      <a:pt x="0" y="0"/>
                    </a:lnTo>
                    <a:close/>
                  </a:path>
                </a:pathLst>
              </a:custGeom>
              <a:solidFill>
                <a:schemeClr val="accent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1346" tIns="50673" rIns="203811" bIns="50673" numCol="1" spcCol="1270" anchor="ctr" anchorCtr="0">
                <a:noAutofit/>
              </a:bodyPr>
              <a:lstStyle/>
              <a:p>
                <a:pPr marL="0" lvl="0" indent="0" algn="ctr" defTabSz="844550">
                  <a:lnSpc>
                    <a:spcPct val="90000"/>
                  </a:lnSpc>
                  <a:spcBef>
                    <a:spcPct val="0"/>
                  </a:spcBef>
                  <a:spcAft>
                    <a:spcPct val="35000"/>
                  </a:spcAft>
                  <a:buNone/>
                </a:pPr>
                <a:r>
                  <a:rPr lang="zh-CN" altLang="en-US" sz="1900" kern="1200" dirty="0"/>
                  <a:t>欢迎界面</a:t>
                </a:r>
              </a:p>
            </p:txBody>
          </p:sp>
          <p:sp>
            <p:nvSpPr>
              <p:cNvPr id="15" name="任意多边形: 形状 14">
                <a:extLst>
                  <a:ext uri="{FF2B5EF4-FFF2-40B4-BE49-F238E27FC236}">
                    <a16:creationId xmlns:a16="http://schemas.microsoft.com/office/drawing/2014/main" id="{4F302D93-704F-403C-A922-818271303DB4}"/>
                  </a:ext>
                </a:extLst>
              </p:cNvPr>
              <p:cNvSpPr/>
              <p:nvPr/>
            </p:nvSpPr>
            <p:spPr>
              <a:xfrm>
                <a:off x="3827866" y="2486606"/>
                <a:ext cx="1784746" cy="713898"/>
              </a:xfrm>
              <a:custGeom>
                <a:avLst/>
                <a:gdLst>
                  <a:gd name="connsiteX0" fmla="*/ 0 w 1784746"/>
                  <a:gd name="connsiteY0" fmla="*/ 0 h 713898"/>
                  <a:gd name="connsiteX1" fmla="*/ 1427797 w 1784746"/>
                  <a:gd name="connsiteY1" fmla="*/ 0 h 713898"/>
                  <a:gd name="connsiteX2" fmla="*/ 1784746 w 1784746"/>
                  <a:gd name="connsiteY2" fmla="*/ 356949 h 713898"/>
                  <a:gd name="connsiteX3" fmla="*/ 1427797 w 1784746"/>
                  <a:gd name="connsiteY3" fmla="*/ 713898 h 713898"/>
                  <a:gd name="connsiteX4" fmla="*/ 0 w 1784746"/>
                  <a:gd name="connsiteY4" fmla="*/ 713898 h 713898"/>
                  <a:gd name="connsiteX5" fmla="*/ 356949 w 1784746"/>
                  <a:gd name="connsiteY5" fmla="*/ 356949 h 713898"/>
                  <a:gd name="connsiteX6" fmla="*/ 0 w 1784746"/>
                  <a:gd name="connsiteY6" fmla="*/ 0 h 71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4746" h="713898">
                    <a:moveTo>
                      <a:pt x="0" y="0"/>
                    </a:moveTo>
                    <a:lnTo>
                      <a:pt x="1427797" y="0"/>
                    </a:lnTo>
                    <a:lnTo>
                      <a:pt x="1784746" y="356949"/>
                    </a:lnTo>
                    <a:lnTo>
                      <a:pt x="1427797" y="713898"/>
                    </a:lnTo>
                    <a:lnTo>
                      <a:pt x="0" y="713898"/>
                    </a:lnTo>
                    <a:lnTo>
                      <a:pt x="356949" y="356949"/>
                    </a:lnTo>
                    <a:lnTo>
                      <a:pt x="0" y="0"/>
                    </a:lnTo>
                    <a:close/>
                  </a:path>
                </a:pathLst>
              </a:cu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2959" tIns="50673" rIns="382286" bIns="50673" numCol="1" spcCol="1270" anchor="ctr" anchorCtr="0">
                <a:noAutofit/>
              </a:bodyPr>
              <a:lstStyle/>
              <a:p>
                <a:pPr marL="0" lvl="0" indent="0" algn="ctr" defTabSz="844550">
                  <a:lnSpc>
                    <a:spcPct val="90000"/>
                  </a:lnSpc>
                  <a:spcBef>
                    <a:spcPct val="0"/>
                  </a:spcBef>
                  <a:spcAft>
                    <a:spcPct val="35000"/>
                  </a:spcAft>
                  <a:buNone/>
                </a:pPr>
                <a:r>
                  <a:rPr lang="zh-CN" altLang="en-US" sz="1900" kern="1200" dirty="0"/>
                  <a:t>项目简介</a:t>
                </a:r>
              </a:p>
            </p:txBody>
          </p:sp>
        </p:grpSp>
        <p:pic>
          <p:nvPicPr>
            <p:cNvPr id="17" name="图片 16">
              <a:extLst>
                <a:ext uri="{FF2B5EF4-FFF2-40B4-BE49-F238E27FC236}">
                  <a16:creationId xmlns:a16="http://schemas.microsoft.com/office/drawing/2014/main" id="{48B8EE78-13AF-42E8-BED8-F5B824830706}"/>
                </a:ext>
              </a:extLst>
            </p:cNvPr>
            <p:cNvPicPr>
              <a:picLocks noChangeAspect="1"/>
            </p:cNvPicPr>
            <p:nvPr/>
          </p:nvPicPr>
          <p:blipFill>
            <a:blip r:embed="rId3"/>
            <a:stretch>
              <a:fillRect/>
            </a:stretch>
          </p:blipFill>
          <p:spPr>
            <a:xfrm>
              <a:off x="1497052" y="2009219"/>
              <a:ext cx="7253614" cy="4332066"/>
            </a:xfrm>
            <a:prstGeom prst="rect">
              <a:avLst/>
            </a:prstGeom>
          </p:spPr>
        </p:pic>
      </p:grpSp>
      <p:grpSp>
        <p:nvGrpSpPr>
          <p:cNvPr id="26" name="组合 25">
            <a:extLst>
              <a:ext uri="{FF2B5EF4-FFF2-40B4-BE49-F238E27FC236}">
                <a16:creationId xmlns:a16="http://schemas.microsoft.com/office/drawing/2014/main" id="{84DCC2C4-5A85-4D1E-A0BC-A9E3A529745D}"/>
              </a:ext>
            </a:extLst>
          </p:cNvPr>
          <p:cNvGrpSpPr/>
          <p:nvPr/>
        </p:nvGrpSpPr>
        <p:grpSpPr>
          <a:xfrm>
            <a:off x="1482845" y="1270000"/>
            <a:ext cx="7253614" cy="5097929"/>
            <a:chOff x="1481930" y="1280158"/>
            <a:chExt cx="7253614" cy="5097929"/>
          </a:xfrm>
        </p:grpSpPr>
        <p:pic>
          <p:nvPicPr>
            <p:cNvPr id="19" name="图片 18">
              <a:extLst>
                <a:ext uri="{FF2B5EF4-FFF2-40B4-BE49-F238E27FC236}">
                  <a16:creationId xmlns:a16="http://schemas.microsoft.com/office/drawing/2014/main" id="{F0D7CC68-3A47-4F9F-BB17-F0546F6646EC}"/>
                </a:ext>
              </a:extLst>
            </p:cNvPr>
            <p:cNvPicPr>
              <a:picLocks noChangeAspect="1"/>
            </p:cNvPicPr>
            <p:nvPr/>
          </p:nvPicPr>
          <p:blipFill>
            <a:blip r:embed="rId4"/>
            <a:stretch>
              <a:fillRect/>
            </a:stretch>
          </p:blipFill>
          <p:spPr>
            <a:xfrm>
              <a:off x="1481930" y="2046021"/>
              <a:ext cx="7253614" cy="4332066"/>
            </a:xfrm>
            <a:prstGeom prst="rect">
              <a:avLst/>
            </a:prstGeom>
          </p:spPr>
        </p:pic>
        <p:grpSp>
          <p:nvGrpSpPr>
            <p:cNvPr id="25" name="组合 24">
              <a:extLst>
                <a:ext uri="{FF2B5EF4-FFF2-40B4-BE49-F238E27FC236}">
                  <a16:creationId xmlns:a16="http://schemas.microsoft.com/office/drawing/2014/main" id="{DE4C00B9-4207-4E73-9D33-6A5FF1D7CFAA}"/>
                </a:ext>
              </a:extLst>
            </p:cNvPr>
            <p:cNvGrpSpPr/>
            <p:nvPr/>
          </p:nvGrpSpPr>
          <p:grpSpPr>
            <a:xfrm>
              <a:off x="2917998" y="1280158"/>
              <a:ext cx="3212543" cy="713898"/>
              <a:chOff x="3267590" y="3556635"/>
              <a:chExt cx="3212543" cy="713898"/>
            </a:xfrm>
          </p:grpSpPr>
          <p:sp>
            <p:nvSpPr>
              <p:cNvPr id="22" name="任意多边形: 形状 21">
                <a:extLst>
                  <a:ext uri="{FF2B5EF4-FFF2-40B4-BE49-F238E27FC236}">
                    <a16:creationId xmlns:a16="http://schemas.microsoft.com/office/drawing/2014/main" id="{10B32BF5-B4AF-4238-B8E8-6AF98AE78839}"/>
                  </a:ext>
                </a:extLst>
              </p:cNvPr>
              <p:cNvSpPr/>
              <p:nvPr/>
            </p:nvSpPr>
            <p:spPr>
              <a:xfrm>
                <a:off x="3267590" y="3556635"/>
                <a:ext cx="1784746" cy="713898"/>
              </a:xfrm>
              <a:custGeom>
                <a:avLst/>
                <a:gdLst>
                  <a:gd name="connsiteX0" fmla="*/ 0 w 1784746"/>
                  <a:gd name="connsiteY0" fmla="*/ 0 h 713898"/>
                  <a:gd name="connsiteX1" fmla="*/ 1427797 w 1784746"/>
                  <a:gd name="connsiteY1" fmla="*/ 0 h 713898"/>
                  <a:gd name="connsiteX2" fmla="*/ 1784746 w 1784746"/>
                  <a:gd name="connsiteY2" fmla="*/ 356949 h 713898"/>
                  <a:gd name="connsiteX3" fmla="*/ 1427797 w 1784746"/>
                  <a:gd name="connsiteY3" fmla="*/ 713898 h 713898"/>
                  <a:gd name="connsiteX4" fmla="*/ 0 w 1784746"/>
                  <a:gd name="connsiteY4" fmla="*/ 713898 h 713898"/>
                  <a:gd name="connsiteX5" fmla="*/ 356949 w 1784746"/>
                  <a:gd name="connsiteY5" fmla="*/ 356949 h 713898"/>
                  <a:gd name="connsiteX6" fmla="*/ 0 w 1784746"/>
                  <a:gd name="connsiteY6" fmla="*/ 0 h 71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4746" h="713898">
                    <a:moveTo>
                      <a:pt x="0" y="0"/>
                    </a:moveTo>
                    <a:lnTo>
                      <a:pt x="1427797" y="0"/>
                    </a:lnTo>
                    <a:lnTo>
                      <a:pt x="1784746" y="356949"/>
                    </a:lnTo>
                    <a:lnTo>
                      <a:pt x="1427797" y="713898"/>
                    </a:lnTo>
                    <a:lnTo>
                      <a:pt x="0" y="713898"/>
                    </a:lnTo>
                    <a:lnTo>
                      <a:pt x="356949" y="356949"/>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2959" tIns="50673" rIns="382286" bIns="50673" numCol="1" spcCol="1270" anchor="ctr" anchorCtr="0">
                <a:noAutofit/>
              </a:bodyPr>
              <a:lstStyle/>
              <a:p>
                <a:pPr marL="0" lvl="0" indent="0" algn="ctr" defTabSz="844550">
                  <a:lnSpc>
                    <a:spcPct val="90000"/>
                  </a:lnSpc>
                  <a:spcBef>
                    <a:spcPct val="0"/>
                  </a:spcBef>
                  <a:spcAft>
                    <a:spcPct val="35000"/>
                  </a:spcAft>
                  <a:buNone/>
                </a:pPr>
                <a:r>
                  <a:rPr lang="zh-CN" altLang="en-US" sz="1900" dirty="0"/>
                  <a:t>项目简介</a:t>
                </a:r>
                <a:endParaRPr lang="zh-CN" altLang="en-US" sz="1900" kern="1200" dirty="0"/>
              </a:p>
            </p:txBody>
          </p:sp>
          <p:sp>
            <p:nvSpPr>
              <p:cNvPr id="23" name="任意多边形: 形状 22">
                <a:extLst>
                  <a:ext uri="{FF2B5EF4-FFF2-40B4-BE49-F238E27FC236}">
                    <a16:creationId xmlns:a16="http://schemas.microsoft.com/office/drawing/2014/main" id="{2F98872A-EFE2-4D5A-9F68-99E890D526E9}"/>
                  </a:ext>
                </a:extLst>
              </p:cNvPr>
              <p:cNvSpPr/>
              <p:nvPr/>
            </p:nvSpPr>
            <p:spPr>
              <a:xfrm>
                <a:off x="4695387" y="3556635"/>
                <a:ext cx="1784746" cy="713898"/>
              </a:xfrm>
              <a:custGeom>
                <a:avLst/>
                <a:gdLst>
                  <a:gd name="connsiteX0" fmla="*/ 0 w 1784746"/>
                  <a:gd name="connsiteY0" fmla="*/ 0 h 713898"/>
                  <a:gd name="connsiteX1" fmla="*/ 1427797 w 1784746"/>
                  <a:gd name="connsiteY1" fmla="*/ 0 h 713898"/>
                  <a:gd name="connsiteX2" fmla="*/ 1784746 w 1784746"/>
                  <a:gd name="connsiteY2" fmla="*/ 356949 h 713898"/>
                  <a:gd name="connsiteX3" fmla="*/ 1427797 w 1784746"/>
                  <a:gd name="connsiteY3" fmla="*/ 713898 h 713898"/>
                  <a:gd name="connsiteX4" fmla="*/ 0 w 1784746"/>
                  <a:gd name="connsiteY4" fmla="*/ 713898 h 713898"/>
                  <a:gd name="connsiteX5" fmla="*/ 356949 w 1784746"/>
                  <a:gd name="connsiteY5" fmla="*/ 356949 h 713898"/>
                  <a:gd name="connsiteX6" fmla="*/ 0 w 1784746"/>
                  <a:gd name="connsiteY6" fmla="*/ 0 h 71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4746" h="713898">
                    <a:moveTo>
                      <a:pt x="0" y="0"/>
                    </a:moveTo>
                    <a:lnTo>
                      <a:pt x="1427797" y="0"/>
                    </a:lnTo>
                    <a:lnTo>
                      <a:pt x="1784746" y="356949"/>
                    </a:lnTo>
                    <a:lnTo>
                      <a:pt x="1427797" y="713898"/>
                    </a:lnTo>
                    <a:lnTo>
                      <a:pt x="0" y="713898"/>
                    </a:lnTo>
                    <a:lnTo>
                      <a:pt x="356949" y="356949"/>
                    </a:lnTo>
                    <a:lnTo>
                      <a:pt x="0" y="0"/>
                    </a:lnTo>
                    <a:close/>
                  </a:path>
                </a:pathLst>
              </a:cu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2959" tIns="50673" rIns="382286" bIns="50673" numCol="1" spcCol="1270" anchor="ctr" anchorCtr="0">
                <a:noAutofit/>
              </a:bodyPr>
              <a:lstStyle/>
              <a:p>
                <a:pPr marL="0" lvl="0" indent="0" algn="ctr" defTabSz="844550">
                  <a:lnSpc>
                    <a:spcPct val="90000"/>
                  </a:lnSpc>
                  <a:spcBef>
                    <a:spcPct val="0"/>
                  </a:spcBef>
                  <a:spcAft>
                    <a:spcPct val="35000"/>
                  </a:spcAft>
                  <a:buNone/>
                </a:pPr>
                <a:r>
                  <a:rPr lang="zh-CN" altLang="en-US" sz="1900" kern="1200" dirty="0"/>
                  <a:t>成果展示</a:t>
                </a:r>
              </a:p>
            </p:txBody>
          </p:sp>
        </p:grpSp>
      </p:grpSp>
      <p:pic>
        <p:nvPicPr>
          <p:cNvPr id="27" name="图片 26">
            <a:extLst>
              <a:ext uri="{FF2B5EF4-FFF2-40B4-BE49-F238E27FC236}">
                <a16:creationId xmlns:a16="http://schemas.microsoft.com/office/drawing/2014/main" id="{3D95EA8F-2D41-4F7A-BFB6-AE67DC799010}"/>
              </a:ext>
            </a:extLst>
          </p:cNvPr>
          <p:cNvPicPr>
            <a:picLocks noChangeAspect="1"/>
          </p:cNvPicPr>
          <p:nvPr/>
        </p:nvPicPr>
        <p:blipFill>
          <a:blip r:embed="rId5"/>
          <a:stretch>
            <a:fillRect/>
          </a:stretch>
        </p:blipFill>
        <p:spPr>
          <a:xfrm>
            <a:off x="1487265" y="2020912"/>
            <a:ext cx="7253613" cy="4332066"/>
          </a:xfrm>
          <a:prstGeom prst="rect">
            <a:avLst/>
          </a:prstGeom>
        </p:spPr>
      </p:pic>
      <p:grpSp>
        <p:nvGrpSpPr>
          <p:cNvPr id="36" name="组合 35">
            <a:extLst>
              <a:ext uri="{FF2B5EF4-FFF2-40B4-BE49-F238E27FC236}">
                <a16:creationId xmlns:a16="http://schemas.microsoft.com/office/drawing/2014/main" id="{3D049B03-C958-42B1-925D-4327D492F5C8}"/>
              </a:ext>
            </a:extLst>
          </p:cNvPr>
          <p:cNvGrpSpPr/>
          <p:nvPr/>
        </p:nvGrpSpPr>
        <p:grpSpPr>
          <a:xfrm>
            <a:off x="1487265" y="1270000"/>
            <a:ext cx="7253613" cy="5100309"/>
            <a:chOff x="1481929" y="1277778"/>
            <a:chExt cx="7253613" cy="5100309"/>
          </a:xfrm>
        </p:grpSpPr>
        <p:grpSp>
          <p:nvGrpSpPr>
            <p:cNvPr id="33" name="组合 32">
              <a:extLst>
                <a:ext uri="{FF2B5EF4-FFF2-40B4-BE49-F238E27FC236}">
                  <a16:creationId xmlns:a16="http://schemas.microsoft.com/office/drawing/2014/main" id="{CA88B784-482B-4182-99EA-548118266DBF}"/>
                </a:ext>
              </a:extLst>
            </p:cNvPr>
            <p:cNvGrpSpPr/>
            <p:nvPr/>
          </p:nvGrpSpPr>
          <p:grpSpPr>
            <a:xfrm>
              <a:off x="4345795" y="1277778"/>
              <a:ext cx="3212543" cy="713898"/>
              <a:chOff x="4702744" y="3856673"/>
              <a:chExt cx="3212543" cy="713898"/>
            </a:xfrm>
          </p:grpSpPr>
          <p:sp>
            <p:nvSpPr>
              <p:cNvPr id="29" name="任意多边形: 形状 28">
                <a:extLst>
                  <a:ext uri="{FF2B5EF4-FFF2-40B4-BE49-F238E27FC236}">
                    <a16:creationId xmlns:a16="http://schemas.microsoft.com/office/drawing/2014/main" id="{F1C1C70B-B329-4D3E-AC4D-5F9ED51D2D65}"/>
                  </a:ext>
                </a:extLst>
              </p:cNvPr>
              <p:cNvSpPr/>
              <p:nvPr/>
            </p:nvSpPr>
            <p:spPr>
              <a:xfrm>
                <a:off x="4702744" y="3856673"/>
                <a:ext cx="1784746" cy="713898"/>
              </a:xfrm>
              <a:custGeom>
                <a:avLst/>
                <a:gdLst>
                  <a:gd name="connsiteX0" fmla="*/ 0 w 1784746"/>
                  <a:gd name="connsiteY0" fmla="*/ 0 h 713898"/>
                  <a:gd name="connsiteX1" fmla="*/ 1427797 w 1784746"/>
                  <a:gd name="connsiteY1" fmla="*/ 0 h 713898"/>
                  <a:gd name="connsiteX2" fmla="*/ 1784746 w 1784746"/>
                  <a:gd name="connsiteY2" fmla="*/ 356949 h 713898"/>
                  <a:gd name="connsiteX3" fmla="*/ 1427797 w 1784746"/>
                  <a:gd name="connsiteY3" fmla="*/ 713898 h 713898"/>
                  <a:gd name="connsiteX4" fmla="*/ 0 w 1784746"/>
                  <a:gd name="connsiteY4" fmla="*/ 713898 h 713898"/>
                  <a:gd name="connsiteX5" fmla="*/ 356949 w 1784746"/>
                  <a:gd name="connsiteY5" fmla="*/ 356949 h 713898"/>
                  <a:gd name="connsiteX6" fmla="*/ 0 w 1784746"/>
                  <a:gd name="connsiteY6" fmla="*/ 0 h 71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4746" h="713898">
                    <a:moveTo>
                      <a:pt x="0" y="0"/>
                    </a:moveTo>
                    <a:lnTo>
                      <a:pt x="1427797" y="0"/>
                    </a:lnTo>
                    <a:lnTo>
                      <a:pt x="1784746" y="356949"/>
                    </a:lnTo>
                    <a:lnTo>
                      <a:pt x="1427797" y="713898"/>
                    </a:lnTo>
                    <a:lnTo>
                      <a:pt x="0" y="713898"/>
                    </a:lnTo>
                    <a:lnTo>
                      <a:pt x="356949" y="356949"/>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2959" tIns="50673" rIns="382286" bIns="50673" numCol="1" spcCol="1270" anchor="ctr" anchorCtr="0">
                <a:noAutofit/>
              </a:bodyPr>
              <a:lstStyle/>
              <a:p>
                <a:pPr marL="0" lvl="0" indent="0" algn="ctr" defTabSz="844550">
                  <a:lnSpc>
                    <a:spcPct val="90000"/>
                  </a:lnSpc>
                  <a:spcBef>
                    <a:spcPct val="0"/>
                  </a:spcBef>
                  <a:spcAft>
                    <a:spcPct val="35000"/>
                  </a:spcAft>
                  <a:buNone/>
                </a:pPr>
                <a:r>
                  <a:rPr lang="zh-CN" altLang="en-US" sz="1900" dirty="0"/>
                  <a:t>成果展示</a:t>
                </a:r>
                <a:endParaRPr lang="zh-CN" altLang="en-US" sz="1900" kern="1200" dirty="0"/>
              </a:p>
            </p:txBody>
          </p:sp>
          <p:sp>
            <p:nvSpPr>
              <p:cNvPr id="30" name="任意多边形: 形状 29">
                <a:extLst>
                  <a:ext uri="{FF2B5EF4-FFF2-40B4-BE49-F238E27FC236}">
                    <a16:creationId xmlns:a16="http://schemas.microsoft.com/office/drawing/2014/main" id="{424E2D6B-F539-4806-8F01-43ADBBD4FDCD}"/>
                  </a:ext>
                </a:extLst>
              </p:cNvPr>
              <p:cNvSpPr/>
              <p:nvPr/>
            </p:nvSpPr>
            <p:spPr>
              <a:xfrm>
                <a:off x="6130541" y="3856673"/>
                <a:ext cx="1784746" cy="713898"/>
              </a:xfrm>
              <a:custGeom>
                <a:avLst/>
                <a:gdLst>
                  <a:gd name="connsiteX0" fmla="*/ 0 w 1784746"/>
                  <a:gd name="connsiteY0" fmla="*/ 0 h 713898"/>
                  <a:gd name="connsiteX1" fmla="*/ 1427797 w 1784746"/>
                  <a:gd name="connsiteY1" fmla="*/ 0 h 713898"/>
                  <a:gd name="connsiteX2" fmla="*/ 1784746 w 1784746"/>
                  <a:gd name="connsiteY2" fmla="*/ 356949 h 713898"/>
                  <a:gd name="connsiteX3" fmla="*/ 1427797 w 1784746"/>
                  <a:gd name="connsiteY3" fmla="*/ 713898 h 713898"/>
                  <a:gd name="connsiteX4" fmla="*/ 0 w 1784746"/>
                  <a:gd name="connsiteY4" fmla="*/ 713898 h 713898"/>
                  <a:gd name="connsiteX5" fmla="*/ 356949 w 1784746"/>
                  <a:gd name="connsiteY5" fmla="*/ 356949 h 713898"/>
                  <a:gd name="connsiteX6" fmla="*/ 0 w 1784746"/>
                  <a:gd name="connsiteY6" fmla="*/ 0 h 71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4746" h="713898">
                    <a:moveTo>
                      <a:pt x="0" y="0"/>
                    </a:moveTo>
                    <a:lnTo>
                      <a:pt x="1427797" y="0"/>
                    </a:lnTo>
                    <a:lnTo>
                      <a:pt x="1784746" y="356949"/>
                    </a:lnTo>
                    <a:lnTo>
                      <a:pt x="1427797" y="713898"/>
                    </a:lnTo>
                    <a:lnTo>
                      <a:pt x="0" y="713898"/>
                    </a:lnTo>
                    <a:lnTo>
                      <a:pt x="356949" y="356949"/>
                    </a:lnTo>
                    <a:lnTo>
                      <a:pt x="0" y="0"/>
                    </a:lnTo>
                    <a:close/>
                  </a:path>
                </a:pathLst>
              </a:cu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2959" tIns="50673" rIns="382286" bIns="50673" numCol="1" spcCol="1270" anchor="ctr" anchorCtr="0">
                <a:noAutofit/>
              </a:bodyPr>
              <a:lstStyle/>
              <a:p>
                <a:pPr marL="0" lvl="0" indent="0" algn="ctr" defTabSz="844550">
                  <a:lnSpc>
                    <a:spcPct val="90000"/>
                  </a:lnSpc>
                  <a:spcBef>
                    <a:spcPct val="0"/>
                  </a:spcBef>
                  <a:spcAft>
                    <a:spcPct val="35000"/>
                  </a:spcAft>
                  <a:buNone/>
                </a:pPr>
                <a:r>
                  <a:rPr lang="zh-CN" altLang="en-US" sz="1900" kern="1200" dirty="0"/>
                  <a:t>附件服务下载</a:t>
                </a:r>
              </a:p>
            </p:txBody>
          </p:sp>
        </p:grpSp>
        <p:pic>
          <p:nvPicPr>
            <p:cNvPr id="35" name="图片 34">
              <a:extLst>
                <a:ext uri="{FF2B5EF4-FFF2-40B4-BE49-F238E27FC236}">
                  <a16:creationId xmlns:a16="http://schemas.microsoft.com/office/drawing/2014/main" id="{64B504EB-92A1-4A90-A867-345477841A26}"/>
                </a:ext>
              </a:extLst>
            </p:cNvPr>
            <p:cNvPicPr>
              <a:picLocks noChangeAspect="1"/>
            </p:cNvPicPr>
            <p:nvPr/>
          </p:nvPicPr>
          <p:blipFill>
            <a:blip r:embed="rId6"/>
            <a:stretch>
              <a:fillRect/>
            </a:stretch>
          </p:blipFill>
          <p:spPr>
            <a:xfrm>
              <a:off x="1481929" y="2019294"/>
              <a:ext cx="7253613" cy="4358793"/>
            </a:xfrm>
            <a:prstGeom prst="rect">
              <a:avLst/>
            </a:prstGeom>
          </p:spPr>
        </p:pic>
      </p:grpSp>
      <p:grpSp>
        <p:nvGrpSpPr>
          <p:cNvPr id="41" name="组合 40">
            <a:extLst>
              <a:ext uri="{FF2B5EF4-FFF2-40B4-BE49-F238E27FC236}">
                <a16:creationId xmlns:a16="http://schemas.microsoft.com/office/drawing/2014/main" id="{ECB875E8-C2B2-49C8-811A-C89C1BC3594B}"/>
              </a:ext>
            </a:extLst>
          </p:cNvPr>
          <p:cNvGrpSpPr/>
          <p:nvPr/>
        </p:nvGrpSpPr>
        <p:grpSpPr>
          <a:xfrm>
            <a:off x="1497052" y="1270000"/>
            <a:ext cx="7487664" cy="5101054"/>
            <a:chOff x="1482842" y="1255927"/>
            <a:chExt cx="7487664" cy="5101054"/>
          </a:xfrm>
        </p:grpSpPr>
        <p:grpSp>
          <p:nvGrpSpPr>
            <p:cNvPr id="34" name="组合 33">
              <a:extLst>
                <a:ext uri="{FF2B5EF4-FFF2-40B4-BE49-F238E27FC236}">
                  <a16:creationId xmlns:a16="http://schemas.microsoft.com/office/drawing/2014/main" id="{B587AD91-87CC-4F4B-91DA-0602EA006A8A}"/>
                </a:ext>
              </a:extLst>
            </p:cNvPr>
            <p:cNvGrpSpPr/>
            <p:nvPr/>
          </p:nvGrpSpPr>
          <p:grpSpPr>
            <a:xfrm>
              <a:off x="5757963" y="1255927"/>
              <a:ext cx="3212543" cy="713898"/>
              <a:chOff x="9282273" y="2549366"/>
              <a:chExt cx="3212543" cy="713898"/>
            </a:xfrm>
          </p:grpSpPr>
          <p:sp>
            <p:nvSpPr>
              <p:cNvPr id="31" name="任意多边形: 形状 30">
                <a:extLst>
                  <a:ext uri="{FF2B5EF4-FFF2-40B4-BE49-F238E27FC236}">
                    <a16:creationId xmlns:a16="http://schemas.microsoft.com/office/drawing/2014/main" id="{4028A6D6-4C08-4A38-B64E-505F8ABCE00E}"/>
                  </a:ext>
                </a:extLst>
              </p:cNvPr>
              <p:cNvSpPr/>
              <p:nvPr/>
            </p:nvSpPr>
            <p:spPr>
              <a:xfrm>
                <a:off x="9282273" y="2549366"/>
                <a:ext cx="1784746" cy="713898"/>
              </a:xfrm>
              <a:custGeom>
                <a:avLst/>
                <a:gdLst>
                  <a:gd name="connsiteX0" fmla="*/ 0 w 1784746"/>
                  <a:gd name="connsiteY0" fmla="*/ 0 h 713898"/>
                  <a:gd name="connsiteX1" fmla="*/ 1427797 w 1784746"/>
                  <a:gd name="connsiteY1" fmla="*/ 0 h 713898"/>
                  <a:gd name="connsiteX2" fmla="*/ 1784746 w 1784746"/>
                  <a:gd name="connsiteY2" fmla="*/ 356949 h 713898"/>
                  <a:gd name="connsiteX3" fmla="*/ 1427797 w 1784746"/>
                  <a:gd name="connsiteY3" fmla="*/ 713898 h 713898"/>
                  <a:gd name="connsiteX4" fmla="*/ 0 w 1784746"/>
                  <a:gd name="connsiteY4" fmla="*/ 713898 h 713898"/>
                  <a:gd name="connsiteX5" fmla="*/ 356949 w 1784746"/>
                  <a:gd name="connsiteY5" fmla="*/ 356949 h 713898"/>
                  <a:gd name="connsiteX6" fmla="*/ 0 w 1784746"/>
                  <a:gd name="connsiteY6" fmla="*/ 0 h 71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4746" h="713898">
                    <a:moveTo>
                      <a:pt x="0" y="0"/>
                    </a:moveTo>
                    <a:lnTo>
                      <a:pt x="1427797" y="0"/>
                    </a:lnTo>
                    <a:lnTo>
                      <a:pt x="1784746" y="356949"/>
                    </a:lnTo>
                    <a:lnTo>
                      <a:pt x="1427797" y="713898"/>
                    </a:lnTo>
                    <a:lnTo>
                      <a:pt x="0" y="713898"/>
                    </a:lnTo>
                    <a:lnTo>
                      <a:pt x="356949" y="356949"/>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2959" tIns="50673" rIns="382286" bIns="50673" numCol="1" spcCol="1270" anchor="ctr" anchorCtr="0">
                <a:noAutofit/>
              </a:bodyPr>
              <a:lstStyle/>
              <a:p>
                <a:pPr marL="0" lvl="0" indent="0" algn="ctr" defTabSz="844550">
                  <a:lnSpc>
                    <a:spcPct val="90000"/>
                  </a:lnSpc>
                  <a:spcBef>
                    <a:spcPct val="0"/>
                  </a:spcBef>
                  <a:spcAft>
                    <a:spcPct val="35000"/>
                  </a:spcAft>
                  <a:buNone/>
                </a:pPr>
                <a:r>
                  <a:rPr lang="zh-CN" altLang="en-US" sz="1900" kern="1200" dirty="0"/>
                  <a:t>附件服务下载</a:t>
                </a:r>
              </a:p>
            </p:txBody>
          </p:sp>
          <p:sp>
            <p:nvSpPr>
              <p:cNvPr id="32" name="任意多边形: 形状 31">
                <a:extLst>
                  <a:ext uri="{FF2B5EF4-FFF2-40B4-BE49-F238E27FC236}">
                    <a16:creationId xmlns:a16="http://schemas.microsoft.com/office/drawing/2014/main" id="{D6A42BCB-42EA-45AD-952A-2D2037401285}"/>
                  </a:ext>
                </a:extLst>
              </p:cNvPr>
              <p:cNvSpPr/>
              <p:nvPr/>
            </p:nvSpPr>
            <p:spPr>
              <a:xfrm>
                <a:off x="10710070" y="2549366"/>
                <a:ext cx="1784746" cy="713898"/>
              </a:xfrm>
              <a:custGeom>
                <a:avLst/>
                <a:gdLst>
                  <a:gd name="connsiteX0" fmla="*/ 0 w 1784746"/>
                  <a:gd name="connsiteY0" fmla="*/ 0 h 713898"/>
                  <a:gd name="connsiteX1" fmla="*/ 1427797 w 1784746"/>
                  <a:gd name="connsiteY1" fmla="*/ 0 h 713898"/>
                  <a:gd name="connsiteX2" fmla="*/ 1784746 w 1784746"/>
                  <a:gd name="connsiteY2" fmla="*/ 356949 h 713898"/>
                  <a:gd name="connsiteX3" fmla="*/ 1427797 w 1784746"/>
                  <a:gd name="connsiteY3" fmla="*/ 713898 h 713898"/>
                  <a:gd name="connsiteX4" fmla="*/ 0 w 1784746"/>
                  <a:gd name="connsiteY4" fmla="*/ 713898 h 713898"/>
                  <a:gd name="connsiteX5" fmla="*/ 356949 w 1784746"/>
                  <a:gd name="connsiteY5" fmla="*/ 356949 h 713898"/>
                  <a:gd name="connsiteX6" fmla="*/ 0 w 1784746"/>
                  <a:gd name="connsiteY6" fmla="*/ 0 h 71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4746" h="713898">
                    <a:moveTo>
                      <a:pt x="0" y="0"/>
                    </a:moveTo>
                    <a:lnTo>
                      <a:pt x="1427797" y="0"/>
                    </a:lnTo>
                    <a:lnTo>
                      <a:pt x="1784746" y="356949"/>
                    </a:lnTo>
                    <a:lnTo>
                      <a:pt x="1427797" y="713898"/>
                    </a:lnTo>
                    <a:lnTo>
                      <a:pt x="0" y="713898"/>
                    </a:lnTo>
                    <a:lnTo>
                      <a:pt x="356949" y="356949"/>
                    </a:lnTo>
                    <a:lnTo>
                      <a:pt x="0" y="0"/>
                    </a:lnTo>
                    <a:close/>
                  </a:path>
                </a:pathLst>
              </a:custGeom>
              <a:solidFill>
                <a:schemeClr val="accent4"/>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32959" tIns="50673" rIns="382286" bIns="50673" numCol="1" spcCol="1270" anchor="ctr" anchorCtr="0">
                <a:noAutofit/>
              </a:bodyPr>
              <a:lstStyle/>
              <a:p>
                <a:pPr marL="0" lvl="0" indent="0" algn="ctr" defTabSz="844550">
                  <a:lnSpc>
                    <a:spcPct val="90000"/>
                  </a:lnSpc>
                  <a:spcBef>
                    <a:spcPct val="0"/>
                  </a:spcBef>
                  <a:spcAft>
                    <a:spcPct val="35000"/>
                  </a:spcAft>
                  <a:buNone/>
                </a:pPr>
                <a:r>
                  <a:rPr lang="zh-CN" altLang="en-US" sz="1900" kern="1200" dirty="0"/>
                  <a:t>小组团队简介</a:t>
                </a:r>
              </a:p>
            </p:txBody>
          </p:sp>
        </p:grpSp>
        <p:pic>
          <p:nvPicPr>
            <p:cNvPr id="40" name="图片 39">
              <a:extLst>
                <a:ext uri="{FF2B5EF4-FFF2-40B4-BE49-F238E27FC236}">
                  <a16:creationId xmlns:a16="http://schemas.microsoft.com/office/drawing/2014/main" id="{AA3C38E4-E6D0-4A18-8FEC-5FFF376B2F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82842" y="2015278"/>
              <a:ext cx="7253613" cy="4341703"/>
            </a:xfrm>
            <a:prstGeom prst="rect">
              <a:avLst/>
            </a:prstGeom>
          </p:spPr>
        </p:pic>
      </p:grpSp>
    </p:spTree>
    <p:extLst>
      <p:ext uri="{BB962C8B-B14F-4D97-AF65-F5344CB8AC3E}">
        <p14:creationId xmlns:p14="http://schemas.microsoft.com/office/powerpoint/2010/main" val="328166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5C5B4F-428D-420D-B5DE-05365C6CC460}"/>
              </a:ext>
            </a:extLst>
          </p:cNvPr>
          <p:cNvSpPr>
            <a:spLocks noGrp="1"/>
          </p:cNvSpPr>
          <p:nvPr>
            <p:ph type="title"/>
          </p:nvPr>
        </p:nvSpPr>
        <p:spPr>
          <a:xfrm>
            <a:off x="430517" y="452997"/>
            <a:ext cx="8596668" cy="1320800"/>
          </a:xfrm>
        </p:spPr>
        <p:txBody>
          <a:bodyPr/>
          <a:lstStyle/>
          <a:p>
            <a:r>
              <a:rPr lang="zh-CN" altLang="en-US" b="1" dirty="0"/>
              <a:t>参考文献</a:t>
            </a:r>
            <a:endParaRPr lang="zh-CN" altLang="en-US" dirty="0"/>
          </a:p>
        </p:txBody>
      </p:sp>
      <p:sp>
        <p:nvSpPr>
          <p:cNvPr id="3" name="内容占位符 2">
            <a:extLst>
              <a:ext uri="{FF2B5EF4-FFF2-40B4-BE49-F238E27FC236}">
                <a16:creationId xmlns:a16="http://schemas.microsoft.com/office/drawing/2014/main" id="{79A880E9-B7C1-4679-9563-00E3FA81C617}"/>
              </a:ext>
            </a:extLst>
          </p:cNvPr>
          <p:cNvSpPr>
            <a:spLocks noGrp="1"/>
          </p:cNvSpPr>
          <p:nvPr>
            <p:ph idx="1"/>
          </p:nvPr>
        </p:nvSpPr>
        <p:spPr>
          <a:xfrm>
            <a:off x="677334" y="1539433"/>
            <a:ext cx="8596668" cy="4501929"/>
          </a:xfrm>
        </p:spPr>
        <p:txBody>
          <a:bodyPr>
            <a:normAutofit fontScale="85000" lnSpcReduction="10000"/>
          </a:bodyPr>
          <a:lstStyle/>
          <a:p>
            <a:r>
              <a:rPr lang="en-US" altLang="zh-CN" dirty="0"/>
              <a:t>[1]</a:t>
            </a:r>
            <a:r>
              <a:rPr lang="zh-CN" altLang="zh-CN" dirty="0"/>
              <a:t>国家林业局国家发展改革委财政部联合印发《全国森林防火规划</a:t>
            </a:r>
            <a:r>
              <a:rPr lang="en-US" altLang="zh-CN" dirty="0"/>
              <a:t>(2016--2025</a:t>
            </a:r>
            <a:r>
              <a:rPr lang="zh-CN" altLang="zh-CN" dirty="0"/>
              <a:t>年</a:t>
            </a:r>
            <a:r>
              <a:rPr lang="en-US" altLang="zh-CN" dirty="0"/>
              <a:t>)</a:t>
            </a:r>
            <a:r>
              <a:rPr lang="zh-CN" altLang="zh-CN" dirty="0"/>
              <a:t>》</a:t>
            </a:r>
            <a:r>
              <a:rPr lang="en-US" altLang="zh-CN" dirty="0"/>
              <a:t>[J].</a:t>
            </a:r>
            <a:r>
              <a:rPr lang="zh-CN" altLang="zh-CN" dirty="0"/>
              <a:t>中国应急管理</a:t>
            </a:r>
            <a:r>
              <a:rPr lang="en-US" altLang="zh-CN" dirty="0"/>
              <a:t>,2017(01):34-44.</a:t>
            </a:r>
            <a:endParaRPr lang="zh-CN" altLang="zh-CN" dirty="0"/>
          </a:p>
          <a:p>
            <a:r>
              <a:rPr lang="en-US" altLang="zh-CN" dirty="0"/>
              <a:t>[2]</a:t>
            </a:r>
            <a:r>
              <a:rPr lang="zh-CN" altLang="zh-CN" dirty="0"/>
              <a:t>王英博</a:t>
            </a:r>
            <a:r>
              <a:rPr lang="en-US" altLang="zh-CN" dirty="0"/>
              <a:t>,</a:t>
            </a:r>
            <a:r>
              <a:rPr lang="zh-CN" altLang="zh-CN" dirty="0"/>
              <a:t>郑宏</a:t>
            </a:r>
            <a:r>
              <a:rPr lang="en-US" altLang="zh-CN" dirty="0"/>
              <a:t>.</a:t>
            </a:r>
            <a:r>
              <a:rPr lang="zh-CN" altLang="zh-CN" dirty="0"/>
              <a:t>我国森林防火工作现状及对策</a:t>
            </a:r>
            <a:r>
              <a:rPr lang="en-US" altLang="zh-CN" dirty="0"/>
              <a:t>[J].</a:t>
            </a:r>
            <a:r>
              <a:rPr lang="zh-CN" altLang="zh-CN" dirty="0"/>
              <a:t>中国新技术新产品</a:t>
            </a:r>
            <a:r>
              <a:rPr lang="en-US" altLang="zh-CN" dirty="0"/>
              <a:t>,2018(09):141-142.</a:t>
            </a:r>
            <a:endParaRPr lang="zh-CN" altLang="zh-CN" dirty="0"/>
          </a:p>
          <a:p>
            <a:r>
              <a:rPr lang="en-US" altLang="zh-CN" dirty="0"/>
              <a:t>[3]</a:t>
            </a:r>
            <a:r>
              <a:rPr lang="zh-CN" altLang="zh-CN" dirty="0"/>
              <a:t>刘北辰</a:t>
            </a:r>
            <a:r>
              <a:rPr lang="en-US" altLang="zh-CN" dirty="0"/>
              <a:t>.</a:t>
            </a:r>
            <a:r>
              <a:rPr lang="zh-CN" altLang="zh-CN" dirty="0"/>
              <a:t>高科技在森林消防中的应用</a:t>
            </a:r>
            <a:r>
              <a:rPr lang="en-US" altLang="zh-CN" dirty="0"/>
              <a:t>──</a:t>
            </a:r>
            <a:r>
              <a:rPr lang="zh-CN" altLang="zh-CN" dirty="0"/>
              <a:t>美国森林消防一瞥</a:t>
            </a:r>
            <a:r>
              <a:rPr lang="en-US" altLang="zh-CN" dirty="0"/>
              <a:t>[J].</a:t>
            </a:r>
            <a:r>
              <a:rPr lang="zh-CN" altLang="zh-CN" dirty="0"/>
              <a:t>上海消防</a:t>
            </a:r>
            <a:r>
              <a:rPr lang="en-US" altLang="zh-CN" dirty="0"/>
              <a:t>,1996(04):38.</a:t>
            </a:r>
            <a:endParaRPr lang="zh-CN" altLang="zh-CN" dirty="0"/>
          </a:p>
          <a:p>
            <a:r>
              <a:rPr lang="en-US" altLang="zh-CN" dirty="0"/>
              <a:t>[4]</a:t>
            </a:r>
            <a:r>
              <a:rPr lang="zh-CN" altLang="zh-CN" dirty="0"/>
              <a:t>刘琳</a:t>
            </a:r>
            <a:r>
              <a:rPr lang="en-US" altLang="zh-CN" dirty="0"/>
              <a:t>.</a:t>
            </a:r>
            <a:r>
              <a:rPr lang="zh-CN" altLang="zh-CN" dirty="0"/>
              <a:t>基于</a:t>
            </a:r>
            <a:r>
              <a:rPr lang="en-US" altLang="zh-CN" dirty="0"/>
              <a:t>MODIS</a:t>
            </a:r>
            <a:r>
              <a:rPr lang="zh-CN" altLang="zh-CN" dirty="0"/>
              <a:t>数据的重庆市森林火灾监测与预警研究</a:t>
            </a:r>
            <a:r>
              <a:rPr lang="en-US" altLang="zh-CN" dirty="0"/>
              <a:t>[D].</a:t>
            </a:r>
            <a:r>
              <a:rPr lang="zh-CN" altLang="zh-CN" dirty="0"/>
              <a:t>重庆师范大学</a:t>
            </a:r>
            <a:r>
              <a:rPr lang="en-US" altLang="zh-CN" dirty="0"/>
              <a:t>,2014.</a:t>
            </a:r>
            <a:endParaRPr lang="zh-CN" altLang="zh-CN" dirty="0"/>
          </a:p>
          <a:p>
            <a:r>
              <a:rPr lang="en-US" altLang="zh-CN" dirty="0"/>
              <a:t>[5]</a:t>
            </a:r>
            <a:r>
              <a:rPr lang="zh-CN" altLang="zh-CN" dirty="0"/>
              <a:t>吴瑞旭</a:t>
            </a:r>
            <a:r>
              <a:rPr lang="en-US" altLang="zh-CN" dirty="0"/>
              <a:t>,</a:t>
            </a:r>
            <a:r>
              <a:rPr lang="zh-CN" altLang="zh-CN" dirty="0"/>
              <a:t>徐伟恒</a:t>
            </a:r>
            <a:r>
              <a:rPr lang="en-US" altLang="zh-CN" dirty="0"/>
              <a:t>,</a:t>
            </a:r>
            <a:r>
              <a:rPr lang="zh-CN" altLang="zh-CN" dirty="0"/>
              <a:t>王秋华</a:t>
            </a:r>
            <a:r>
              <a:rPr lang="en-US" altLang="zh-CN" dirty="0"/>
              <a:t>,</a:t>
            </a:r>
            <a:r>
              <a:rPr lang="zh-CN" altLang="zh-CN" dirty="0"/>
              <a:t>杨磊</a:t>
            </a:r>
            <a:r>
              <a:rPr lang="en-US" altLang="zh-CN" dirty="0"/>
              <a:t>,</a:t>
            </a:r>
            <a:r>
              <a:rPr lang="zh-CN" altLang="zh-CN" dirty="0"/>
              <a:t>刘黄飞</a:t>
            </a:r>
            <a:r>
              <a:rPr lang="en-US" altLang="zh-CN" dirty="0"/>
              <a:t>.</a:t>
            </a:r>
            <a:r>
              <a:rPr lang="zh-CN" altLang="zh-CN" dirty="0"/>
              <a:t>基于</a:t>
            </a:r>
            <a:r>
              <a:rPr lang="en-US" altLang="zh-CN" dirty="0"/>
              <a:t>ArcGIS</a:t>
            </a:r>
            <a:r>
              <a:rPr lang="zh-CN" altLang="zh-CN" dirty="0"/>
              <a:t>的高原林火蔓延三维可视化系统</a:t>
            </a:r>
            <a:r>
              <a:rPr lang="en-US" altLang="zh-CN" dirty="0"/>
              <a:t>[J].</a:t>
            </a:r>
            <a:r>
              <a:rPr lang="zh-CN" altLang="zh-CN" dirty="0"/>
              <a:t>西部林业科学</a:t>
            </a:r>
            <a:r>
              <a:rPr lang="en-US" altLang="zh-CN" dirty="0"/>
              <a:t>,2018,47(01):80-85+91.</a:t>
            </a:r>
            <a:endParaRPr lang="zh-CN" altLang="zh-CN" dirty="0"/>
          </a:p>
          <a:p>
            <a:r>
              <a:rPr lang="en-US" altLang="zh-CN" dirty="0"/>
              <a:t>[6] </a:t>
            </a:r>
            <a:r>
              <a:rPr lang="zh-CN" altLang="zh-CN" dirty="0"/>
              <a:t>贾宜普</a:t>
            </a:r>
            <a:r>
              <a:rPr lang="en-US" altLang="zh-CN" dirty="0"/>
              <a:t>,</a:t>
            </a:r>
            <a:r>
              <a:rPr lang="zh-CN" altLang="zh-CN" dirty="0"/>
              <a:t>王炜</a:t>
            </a:r>
            <a:r>
              <a:rPr lang="en-US" altLang="zh-CN" dirty="0"/>
              <a:t>. </a:t>
            </a:r>
            <a:r>
              <a:rPr lang="zh-CN" altLang="zh-CN" dirty="0"/>
              <a:t>《火灾直接财产损失统计方法》的实施与展望</a:t>
            </a:r>
            <a:r>
              <a:rPr lang="en-US" altLang="zh-CN" dirty="0"/>
              <a:t>[J]. </a:t>
            </a:r>
            <a:r>
              <a:rPr lang="zh-CN" altLang="zh-CN" dirty="0"/>
              <a:t>消防科学与技术</a:t>
            </a:r>
            <a:r>
              <a:rPr lang="en-US" altLang="zh-CN" dirty="0"/>
              <a:t>(6):12-12.</a:t>
            </a:r>
            <a:endParaRPr lang="zh-CN" altLang="zh-CN" dirty="0"/>
          </a:p>
          <a:p>
            <a:r>
              <a:rPr lang="en-US" altLang="zh-CN" dirty="0"/>
              <a:t>[7] </a:t>
            </a:r>
            <a:r>
              <a:rPr lang="zh-CN" altLang="zh-CN" dirty="0"/>
              <a:t>王佳璆</a:t>
            </a:r>
            <a:r>
              <a:rPr lang="en-US" altLang="zh-CN" dirty="0"/>
              <a:t>,</a:t>
            </a:r>
            <a:r>
              <a:rPr lang="zh-CN" altLang="zh-CN" dirty="0"/>
              <a:t>张贵</a:t>
            </a:r>
            <a:r>
              <a:rPr lang="en-US" altLang="zh-CN" dirty="0"/>
              <a:t>,</a:t>
            </a:r>
            <a:r>
              <a:rPr lang="zh-CN" altLang="zh-CN" dirty="0"/>
              <a:t>肖化顺</a:t>
            </a:r>
            <a:r>
              <a:rPr lang="en-US" altLang="zh-CN" dirty="0"/>
              <a:t>.ArcGIS</a:t>
            </a:r>
            <a:r>
              <a:rPr lang="zh-CN" altLang="zh-CN" dirty="0"/>
              <a:t>可视域分析在瞭望台管理中的应用</a:t>
            </a:r>
            <a:r>
              <a:rPr lang="en-US" altLang="zh-CN" dirty="0"/>
              <a:t>[J].</a:t>
            </a:r>
            <a:r>
              <a:rPr lang="zh-CN" altLang="zh-CN" dirty="0"/>
              <a:t>湖南林业科技</a:t>
            </a:r>
            <a:r>
              <a:rPr lang="en-US" altLang="zh-CN" dirty="0"/>
              <a:t>,2005(02):24-26.</a:t>
            </a:r>
            <a:endParaRPr lang="zh-CN" altLang="zh-CN" dirty="0"/>
          </a:p>
          <a:p>
            <a:r>
              <a:rPr lang="en-US" altLang="zh-CN" dirty="0"/>
              <a:t>[8] </a:t>
            </a:r>
            <a:r>
              <a:rPr lang="zh-CN" altLang="zh-CN" dirty="0"/>
              <a:t>陈天恩</a:t>
            </a:r>
            <a:r>
              <a:rPr lang="en-US" altLang="zh-CN" dirty="0"/>
              <a:t>,</a:t>
            </a:r>
            <a:r>
              <a:rPr lang="zh-CN" altLang="zh-CN" dirty="0"/>
              <a:t>陈立平</a:t>
            </a:r>
            <a:r>
              <a:rPr lang="en-US" altLang="zh-CN" dirty="0"/>
              <a:t>,</a:t>
            </a:r>
            <a:r>
              <a:rPr lang="zh-CN" altLang="zh-CN" dirty="0"/>
              <a:t>陈红</a:t>
            </a:r>
            <a:r>
              <a:rPr lang="en-US" altLang="zh-CN" dirty="0"/>
              <a:t>,</a:t>
            </a:r>
            <a:r>
              <a:rPr lang="zh-CN" altLang="zh-CN" dirty="0"/>
              <a:t>高惠瑛</a:t>
            </a:r>
            <a:r>
              <a:rPr lang="en-US" altLang="zh-CN" dirty="0"/>
              <a:t>,</a:t>
            </a:r>
            <a:r>
              <a:rPr lang="zh-CN" altLang="zh-CN" dirty="0"/>
              <a:t>基于</a:t>
            </a:r>
            <a:r>
              <a:rPr lang="en-US" altLang="zh-CN" dirty="0"/>
              <a:t>GIS</a:t>
            </a:r>
            <a:r>
              <a:rPr lang="zh-CN" altLang="zh-CN" dirty="0"/>
              <a:t>的森林火灾现场模拟及其应用</a:t>
            </a:r>
            <a:r>
              <a:rPr lang="en-US" altLang="zh-CN" dirty="0"/>
              <a:t>[J] 1004-4574</a:t>
            </a:r>
            <a:r>
              <a:rPr lang="zh-CN" altLang="zh-CN" dirty="0"/>
              <a:t>（</a:t>
            </a:r>
            <a:r>
              <a:rPr lang="en-US" altLang="zh-CN" dirty="0"/>
              <a:t>2007</a:t>
            </a:r>
            <a:r>
              <a:rPr lang="zh-CN" altLang="zh-CN" dirty="0"/>
              <a:t>）</a:t>
            </a:r>
            <a:r>
              <a:rPr lang="en-US" altLang="zh-CN" dirty="0"/>
              <a:t>01-0076-05.</a:t>
            </a:r>
            <a:endParaRPr lang="zh-CN" altLang="zh-CN" dirty="0"/>
          </a:p>
          <a:p>
            <a:r>
              <a:rPr lang="en-US" altLang="zh-CN" dirty="0"/>
              <a:t>[9]</a:t>
            </a:r>
            <a:r>
              <a:rPr lang="zh-CN" altLang="zh-CN" dirty="0"/>
              <a:t>吴瑞旭</a:t>
            </a:r>
            <a:r>
              <a:rPr lang="en-US" altLang="zh-CN" dirty="0"/>
              <a:t>,</a:t>
            </a:r>
            <a:r>
              <a:rPr lang="zh-CN" altLang="zh-CN" dirty="0"/>
              <a:t>徐伟恒</a:t>
            </a:r>
            <a:r>
              <a:rPr lang="en-US" altLang="zh-CN" dirty="0"/>
              <a:t>,</a:t>
            </a:r>
            <a:r>
              <a:rPr lang="zh-CN" altLang="zh-CN" dirty="0"/>
              <a:t>王秋华</a:t>
            </a:r>
            <a:r>
              <a:rPr lang="en-US" altLang="zh-CN" dirty="0"/>
              <a:t>,</a:t>
            </a:r>
            <a:r>
              <a:rPr lang="zh-CN" altLang="zh-CN" dirty="0"/>
              <a:t>杨磊</a:t>
            </a:r>
            <a:r>
              <a:rPr lang="en-US" altLang="zh-CN" dirty="0"/>
              <a:t>,</a:t>
            </a:r>
            <a:r>
              <a:rPr lang="zh-CN" altLang="zh-CN" dirty="0"/>
              <a:t>刘黄飞</a:t>
            </a:r>
            <a:r>
              <a:rPr lang="en-US" altLang="zh-CN" dirty="0"/>
              <a:t>.</a:t>
            </a:r>
            <a:r>
              <a:rPr lang="zh-CN" altLang="zh-CN" dirty="0"/>
              <a:t>基于</a:t>
            </a:r>
            <a:r>
              <a:rPr lang="en-US" altLang="zh-CN" dirty="0"/>
              <a:t>ArcGIS</a:t>
            </a:r>
            <a:r>
              <a:rPr lang="zh-CN" altLang="zh-CN" dirty="0"/>
              <a:t>的高原林火蔓延三维可视化系统</a:t>
            </a:r>
            <a:r>
              <a:rPr lang="en-US" altLang="zh-CN" dirty="0"/>
              <a:t>[J].</a:t>
            </a:r>
            <a:r>
              <a:rPr lang="zh-CN" altLang="zh-CN" dirty="0"/>
              <a:t>西部林业科学</a:t>
            </a:r>
            <a:r>
              <a:rPr lang="en-US" altLang="zh-CN" dirty="0"/>
              <a:t>,2018,47(01):80-85+91.</a:t>
            </a:r>
            <a:endParaRPr lang="zh-CN" altLang="zh-CN" dirty="0"/>
          </a:p>
          <a:p>
            <a:r>
              <a:rPr lang="en-US" altLang="zh-CN" dirty="0"/>
              <a:t>[10]</a:t>
            </a:r>
            <a:r>
              <a:rPr lang="zh-CN" altLang="zh-CN" dirty="0"/>
              <a:t>中国气象数据网</a:t>
            </a:r>
            <a:r>
              <a:rPr lang="en-US" altLang="zh-CN" dirty="0"/>
              <a:t>,</a:t>
            </a:r>
            <a:r>
              <a:rPr lang="zh-CN" altLang="zh-CN" dirty="0"/>
              <a:t>天气雷达图像产品</a:t>
            </a:r>
            <a:r>
              <a:rPr lang="en-US" altLang="zh-CN" dirty="0"/>
              <a:t>(2017-2019)[EB/OL]. http://data.cma.cn</a:t>
            </a:r>
            <a:endParaRPr lang="zh-CN" altLang="en-US" dirty="0"/>
          </a:p>
        </p:txBody>
      </p:sp>
    </p:spTree>
    <p:extLst>
      <p:ext uri="{BB962C8B-B14F-4D97-AF65-F5344CB8AC3E}">
        <p14:creationId xmlns:p14="http://schemas.microsoft.com/office/powerpoint/2010/main" val="2971547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70D02F-941A-4EF5-A806-D3ADC8AEA3D4}"/>
              </a:ext>
            </a:extLst>
          </p:cNvPr>
          <p:cNvSpPr>
            <a:spLocks noGrp="1"/>
          </p:cNvSpPr>
          <p:nvPr>
            <p:ph type="title"/>
          </p:nvPr>
        </p:nvSpPr>
        <p:spPr>
          <a:xfrm>
            <a:off x="1475987" y="2768600"/>
            <a:ext cx="8596668" cy="1320800"/>
          </a:xfrm>
        </p:spPr>
        <p:txBody>
          <a:bodyPr/>
          <a:lstStyle/>
          <a:p>
            <a:pPr algn="ctr"/>
            <a:r>
              <a:rPr lang="zh-CN" altLang="en-US" dirty="0"/>
              <a:t>谢谢！</a:t>
            </a:r>
          </a:p>
        </p:txBody>
      </p:sp>
    </p:spTree>
    <p:extLst>
      <p:ext uri="{BB962C8B-B14F-4D97-AF65-F5344CB8AC3E}">
        <p14:creationId xmlns:p14="http://schemas.microsoft.com/office/powerpoint/2010/main" val="2488320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F21BAD80-3065-4D8B-B2C4-BE0D62636FE3}"/>
              </a:ext>
            </a:extLst>
          </p:cNvPr>
          <p:cNvSpPr>
            <a:spLocks noGrp="1"/>
          </p:cNvSpPr>
          <p:nvPr>
            <p:ph idx="1"/>
          </p:nvPr>
        </p:nvSpPr>
        <p:spPr>
          <a:xfrm>
            <a:off x="677334" y="622301"/>
            <a:ext cx="8596668" cy="5419062"/>
          </a:xfrm>
        </p:spPr>
        <p:txBody>
          <a:bodyPr/>
          <a:lstStyle/>
          <a:p>
            <a:r>
              <a:rPr lang="en-US" altLang="zh-CN" sz="2400" dirty="0"/>
              <a:t>1.1</a:t>
            </a:r>
            <a:r>
              <a:rPr lang="zh-CN" altLang="en-US" sz="2400" dirty="0"/>
              <a:t>研究背景及意义</a:t>
            </a:r>
            <a:endParaRPr lang="en-US" altLang="zh-CN" sz="2400" dirty="0"/>
          </a:p>
          <a:p>
            <a:pPr marL="0" indent="0">
              <a:buNone/>
            </a:pPr>
            <a:r>
              <a:rPr lang="zh-CN" altLang="en-US" dirty="0"/>
              <a:t>上方山国家森林公园是</a:t>
            </a:r>
            <a:r>
              <a:rPr lang="zh-CN" altLang="zh-CN" dirty="0"/>
              <a:t>一座集自然、佛教和溶洞为一体的综合性的国家森林公园</a:t>
            </a:r>
            <a:r>
              <a:rPr lang="zh-CN" altLang="en-US" dirty="0"/>
              <a:t>，具有极高的生态环境和人文历史研究价值。且该地区拥有高达</a:t>
            </a:r>
            <a:r>
              <a:rPr lang="en-US" altLang="zh-CN" dirty="0"/>
              <a:t>90%</a:t>
            </a:r>
            <a:r>
              <a:rPr lang="zh-CN" altLang="en-US" dirty="0"/>
              <a:t>以上的森林覆盖率，而</a:t>
            </a:r>
            <a:r>
              <a:rPr lang="zh-CN" altLang="zh-CN" dirty="0"/>
              <a:t>林火作为陆地生态系统中的一种主要干扰因子，会对森林生态系统造成严重破坏</a:t>
            </a:r>
            <a:r>
              <a:rPr lang="zh-CN" altLang="en-US" dirty="0"/>
              <a:t>。</a:t>
            </a:r>
            <a:endParaRPr lang="en-US" altLang="zh-CN" dirty="0"/>
          </a:p>
          <a:p>
            <a:pPr marL="0" indent="0">
              <a:buNone/>
            </a:pPr>
            <a:r>
              <a:rPr lang="zh-CN" altLang="zh-CN" dirty="0"/>
              <a:t>《全国森林防火规划</a:t>
            </a:r>
            <a:r>
              <a:rPr lang="en-US" altLang="zh-CN" dirty="0"/>
              <a:t>(2016--2025</a:t>
            </a:r>
            <a:r>
              <a:rPr lang="zh-CN" altLang="zh-CN" dirty="0"/>
              <a:t>年</a:t>
            </a:r>
            <a:r>
              <a:rPr lang="en-US" altLang="zh-CN" dirty="0"/>
              <a:t>)</a:t>
            </a:r>
            <a:r>
              <a:rPr lang="zh-CN" altLang="zh-CN" dirty="0"/>
              <a:t>》中明确指出要坚持</a:t>
            </a:r>
            <a:r>
              <a:rPr lang="zh-CN" altLang="en-US" dirty="0"/>
              <a:t>以</a:t>
            </a:r>
            <a:r>
              <a:rPr lang="zh-CN" altLang="zh-CN" dirty="0"/>
              <a:t>预防为主的基本原则，重点加强对</a:t>
            </a:r>
            <a:r>
              <a:rPr lang="zh-CN" altLang="en-US" dirty="0"/>
              <a:t>林火</a:t>
            </a:r>
            <a:r>
              <a:rPr lang="zh-CN" altLang="zh-CN" dirty="0"/>
              <a:t>预警检测系统的建设</a:t>
            </a:r>
            <a:r>
              <a:rPr lang="zh-CN" altLang="en-US" dirty="0"/>
              <a:t>。本组利用</a:t>
            </a:r>
            <a:r>
              <a:rPr lang="en-US" altLang="zh-CN" dirty="0"/>
              <a:t>3S</a:t>
            </a:r>
            <a:r>
              <a:rPr lang="zh-CN" altLang="en-US" dirty="0"/>
              <a:t>技术</a:t>
            </a:r>
            <a:r>
              <a:rPr lang="zh-CN" altLang="zh-CN" dirty="0"/>
              <a:t>处理信息速度快、周期短、方法多、数据量大、受环境条件限制少</a:t>
            </a:r>
            <a:r>
              <a:rPr lang="zh-CN" altLang="en-US" dirty="0"/>
              <a:t>的优势，探究影响森林火灾的因素并在林火预测监测和控制避险方面提供科学建议。</a:t>
            </a:r>
            <a:endParaRPr lang="en-US" altLang="zh-CN" dirty="0"/>
          </a:p>
          <a:p>
            <a:pPr marL="0" indent="0">
              <a:buNone/>
            </a:pPr>
            <a:endParaRPr lang="zh-CN" altLang="en-US" dirty="0"/>
          </a:p>
        </p:txBody>
      </p:sp>
      <p:graphicFrame>
        <p:nvGraphicFramePr>
          <p:cNvPr id="4" name="图示 3">
            <a:extLst>
              <a:ext uri="{FF2B5EF4-FFF2-40B4-BE49-F238E27FC236}">
                <a16:creationId xmlns:a16="http://schemas.microsoft.com/office/drawing/2014/main" id="{9252E11D-617F-4F6C-A93B-052D5277D8EC}"/>
              </a:ext>
            </a:extLst>
          </p:cNvPr>
          <p:cNvGraphicFramePr/>
          <p:nvPr>
            <p:extLst>
              <p:ext uri="{D42A27DB-BD31-4B8C-83A1-F6EECF244321}">
                <p14:modId xmlns:p14="http://schemas.microsoft.com/office/powerpoint/2010/main" val="314879709"/>
              </p:ext>
            </p:extLst>
          </p:nvPr>
        </p:nvGraphicFramePr>
        <p:xfrm>
          <a:off x="2311400" y="3949700"/>
          <a:ext cx="5213350" cy="23727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文本框 4">
            <a:extLst>
              <a:ext uri="{FF2B5EF4-FFF2-40B4-BE49-F238E27FC236}">
                <a16:creationId xmlns:a16="http://schemas.microsoft.com/office/drawing/2014/main" id="{246B4A02-16E9-480B-8643-A49E45F4077F}"/>
              </a:ext>
            </a:extLst>
          </p:cNvPr>
          <p:cNvSpPr txBox="1"/>
          <p:nvPr/>
        </p:nvSpPr>
        <p:spPr>
          <a:xfrm>
            <a:off x="4324350" y="3580368"/>
            <a:ext cx="1187450" cy="369332"/>
          </a:xfrm>
          <a:prstGeom prst="rect">
            <a:avLst/>
          </a:prstGeom>
          <a:noFill/>
        </p:spPr>
        <p:txBody>
          <a:bodyPr wrap="square" rtlCol="0">
            <a:spAutoFit/>
          </a:bodyPr>
          <a:lstStyle/>
          <a:p>
            <a:pPr algn="ctr"/>
            <a:r>
              <a:rPr lang="zh-CN" altLang="en-US" dirty="0"/>
              <a:t>总体内容</a:t>
            </a:r>
          </a:p>
        </p:txBody>
      </p:sp>
    </p:spTree>
    <p:extLst>
      <p:ext uri="{BB962C8B-B14F-4D97-AF65-F5344CB8AC3E}">
        <p14:creationId xmlns:p14="http://schemas.microsoft.com/office/powerpoint/2010/main" val="63253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3AC9C702-9A3D-4E97-AA6E-1E5053A1AFBE}"/>
              </a:ext>
            </a:extLst>
          </p:cNvPr>
          <p:cNvSpPr>
            <a:spLocks noGrp="1"/>
          </p:cNvSpPr>
          <p:nvPr>
            <p:ph idx="1"/>
          </p:nvPr>
        </p:nvSpPr>
        <p:spPr>
          <a:xfrm>
            <a:off x="677334" y="571500"/>
            <a:ext cx="8596668" cy="5910323"/>
          </a:xfrm>
        </p:spPr>
        <p:txBody>
          <a:bodyPr>
            <a:noAutofit/>
          </a:bodyPr>
          <a:lstStyle/>
          <a:p>
            <a:r>
              <a:rPr lang="en-US" altLang="zh-CN" sz="2400" dirty="0"/>
              <a:t>1.2</a:t>
            </a:r>
            <a:r>
              <a:rPr lang="zh-CN" altLang="en-US" sz="2400" dirty="0"/>
              <a:t>研究目标</a:t>
            </a:r>
            <a:endParaRPr lang="en-US" altLang="zh-CN" sz="2400" dirty="0"/>
          </a:p>
          <a:p>
            <a:pPr marL="0" indent="0">
              <a:buNone/>
            </a:pPr>
            <a:r>
              <a:rPr lang="zh-CN" altLang="en-US" sz="2000" dirty="0"/>
              <a:t>以北京市上方山为研究区域，利用</a:t>
            </a:r>
            <a:r>
              <a:rPr lang="en-US" altLang="zh-CN" sz="2000" dirty="0"/>
              <a:t>Landsat8</a:t>
            </a:r>
            <a:r>
              <a:rPr lang="zh-CN" altLang="en-US" sz="2000" dirty="0"/>
              <a:t>遥感数据对该区的森林地貌进行了时空分析，推算出可能发生的森林火灾区域，并结合地理、气象、人为要素在森林火灾的预测监测控制避险方面进行探究，最后整理出相关专题图或表格，以数据可视化的形式展示。</a:t>
            </a:r>
            <a:endParaRPr lang="en-US" altLang="zh-CN" sz="2000" dirty="0"/>
          </a:p>
          <a:p>
            <a:pPr marL="0" indent="0">
              <a:buNone/>
            </a:pPr>
            <a:endParaRPr lang="en-US" altLang="zh-CN" sz="2400" dirty="0"/>
          </a:p>
          <a:p>
            <a:pPr marL="0" indent="0">
              <a:buNone/>
            </a:pPr>
            <a:endParaRPr lang="en-US" altLang="zh-CN" sz="2400" dirty="0"/>
          </a:p>
          <a:p>
            <a:endParaRPr lang="zh-CN" altLang="en-US" sz="2400" dirty="0"/>
          </a:p>
        </p:txBody>
      </p:sp>
      <p:graphicFrame>
        <p:nvGraphicFramePr>
          <p:cNvPr id="4" name="图示 3">
            <a:extLst>
              <a:ext uri="{FF2B5EF4-FFF2-40B4-BE49-F238E27FC236}">
                <a16:creationId xmlns:a16="http://schemas.microsoft.com/office/drawing/2014/main" id="{1218ECE1-6F5B-4F22-8481-96592C6906E4}"/>
              </a:ext>
            </a:extLst>
          </p:cNvPr>
          <p:cNvGraphicFramePr/>
          <p:nvPr>
            <p:extLst>
              <p:ext uri="{D42A27DB-BD31-4B8C-83A1-F6EECF244321}">
                <p14:modId xmlns:p14="http://schemas.microsoft.com/office/powerpoint/2010/main" val="4111078915"/>
              </p:ext>
            </p:extLst>
          </p:nvPr>
        </p:nvGraphicFramePr>
        <p:xfrm>
          <a:off x="1715480" y="3269094"/>
          <a:ext cx="6164708" cy="28598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文本框 4">
            <a:extLst>
              <a:ext uri="{FF2B5EF4-FFF2-40B4-BE49-F238E27FC236}">
                <a16:creationId xmlns:a16="http://schemas.microsoft.com/office/drawing/2014/main" id="{714E07D5-D909-44BD-945C-D829A0DB3567}"/>
              </a:ext>
            </a:extLst>
          </p:cNvPr>
          <p:cNvSpPr txBox="1"/>
          <p:nvPr/>
        </p:nvSpPr>
        <p:spPr>
          <a:xfrm>
            <a:off x="3689838" y="2916179"/>
            <a:ext cx="1107996" cy="369332"/>
          </a:xfrm>
          <a:prstGeom prst="rect">
            <a:avLst/>
          </a:prstGeom>
          <a:noFill/>
        </p:spPr>
        <p:txBody>
          <a:bodyPr wrap="none" rtlCol="0">
            <a:spAutoFit/>
          </a:bodyPr>
          <a:lstStyle/>
          <a:p>
            <a:r>
              <a:rPr lang="zh-CN" altLang="en-US" dirty="0"/>
              <a:t>核心思路</a:t>
            </a:r>
          </a:p>
        </p:txBody>
      </p:sp>
    </p:spTree>
    <p:extLst>
      <p:ext uri="{BB962C8B-B14F-4D97-AF65-F5344CB8AC3E}">
        <p14:creationId xmlns:p14="http://schemas.microsoft.com/office/powerpoint/2010/main" val="2493719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C66B9C8A-F2D1-4347-95C1-31F56AB7001C}"/>
              </a:ext>
            </a:extLst>
          </p:cNvPr>
          <p:cNvSpPr>
            <a:spLocks noGrp="1"/>
          </p:cNvSpPr>
          <p:nvPr>
            <p:ph idx="1"/>
          </p:nvPr>
        </p:nvSpPr>
        <p:spPr>
          <a:xfrm>
            <a:off x="677334" y="611793"/>
            <a:ext cx="8596668" cy="5429569"/>
          </a:xfrm>
        </p:spPr>
        <p:txBody>
          <a:bodyPr/>
          <a:lstStyle/>
          <a:p>
            <a:r>
              <a:rPr lang="en-US" altLang="zh-CN" sz="2400" dirty="0"/>
              <a:t>1.3</a:t>
            </a:r>
            <a:r>
              <a:rPr lang="zh-CN" altLang="en-US" sz="2400" dirty="0"/>
              <a:t>项目行程</a:t>
            </a:r>
            <a:endParaRPr lang="en-US" altLang="zh-CN" sz="2400" dirty="0"/>
          </a:p>
          <a:p>
            <a:endParaRPr lang="en-US" altLang="zh-CN" dirty="0"/>
          </a:p>
          <a:p>
            <a:endParaRPr lang="zh-CN" altLang="en-US" dirty="0"/>
          </a:p>
        </p:txBody>
      </p:sp>
      <p:graphicFrame>
        <p:nvGraphicFramePr>
          <p:cNvPr id="4" name="图示 3">
            <a:extLst>
              <a:ext uri="{FF2B5EF4-FFF2-40B4-BE49-F238E27FC236}">
                <a16:creationId xmlns:a16="http://schemas.microsoft.com/office/drawing/2014/main" id="{E8D3A793-072F-4930-931A-38131AF8B119}"/>
              </a:ext>
            </a:extLst>
          </p:cNvPr>
          <p:cNvGraphicFramePr/>
          <p:nvPr>
            <p:extLst>
              <p:ext uri="{D42A27DB-BD31-4B8C-83A1-F6EECF244321}">
                <p14:modId xmlns:p14="http://schemas.microsoft.com/office/powerpoint/2010/main" val="2415095469"/>
              </p:ext>
            </p:extLst>
          </p:nvPr>
        </p:nvGraphicFramePr>
        <p:xfrm>
          <a:off x="933404" y="1215026"/>
          <a:ext cx="9032898" cy="51594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8859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56FA23-6147-4DE3-94C9-C629C3E26E74}"/>
              </a:ext>
            </a:extLst>
          </p:cNvPr>
          <p:cNvSpPr>
            <a:spLocks noGrp="1"/>
          </p:cNvSpPr>
          <p:nvPr>
            <p:ph type="title"/>
          </p:nvPr>
        </p:nvSpPr>
        <p:spPr/>
        <p:txBody>
          <a:bodyPr/>
          <a:lstStyle/>
          <a:p>
            <a:r>
              <a:rPr lang="zh-CN" altLang="en-US" dirty="0"/>
              <a:t>二、研究方案</a:t>
            </a:r>
          </a:p>
        </p:txBody>
      </p:sp>
      <p:sp>
        <p:nvSpPr>
          <p:cNvPr id="3" name="内容占位符 2">
            <a:extLst>
              <a:ext uri="{FF2B5EF4-FFF2-40B4-BE49-F238E27FC236}">
                <a16:creationId xmlns:a16="http://schemas.microsoft.com/office/drawing/2014/main" id="{E18821CB-27EA-4C52-9DB0-0E8631015A7F}"/>
              </a:ext>
            </a:extLst>
          </p:cNvPr>
          <p:cNvSpPr>
            <a:spLocks noGrp="1"/>
          </p:cNvSpPr>
          <p:nvPr>
            <p:ph idx="1"/>
          </p:nvPr>
        </p:nvSpPr>
        <p:spPr/>
        <p:txBody>
          <a:bodyPr>
            <a:normAutofit/>
          </a:bodyPr>
          <a:lstStyle/>
          <a:p>
            <a:r>
              <a:rPr lang="en-US" altLang="zh-CN" sz="3600" dirty="0"/>
              <a:t>2.1</a:t>
            </a:r>
            <a:r>
              <a:rPr lang="zh-CN" altLang="en-US" sz="3600" dirty="0"/>
              <a:t>研究内容</a:t>
            </a:r>
            <a:endParaRPr lang="en-US" altLang="zh-CN" sz="3600" dirty="0"/>
          </a:p>
          <a:p>
            <a:r>
              <a:rPr lang="en-US" altLang="zh-CN" sz="3600" dirty="0"/>
              <a:t>2.2</a:t>
            </a:r>
            <a:r>
              <a:rPr lang="zh-CN" altLang="en-US" sz="3600" dirty="0"/>
              <a:t>研究流程</a:t>
            </a:r>
            <a:endParaRPr lang="en-US" altLang="zh-CN" sz="3600" dirty="0"/>
          </a:p>
          <a:p>
            <a:r>
              <a:rPr lang="en-US" altLang="zh-CN" sz="3600" dirty="0"/>
              <a:t>2.3</a:t>
            </a:r>
            <a:r>
              <a:rPr lang="zh-CN" altLang="en-US" sz="3600" dirty="0"/>
              <a:t>技术与方法</a:t>
            </a:r>
          </a:p>
        </p:txBody>
      </p:sp>
    </p:spTree>
    <p:extLst>
      <p:ext uri="{BB962C8B-B14F-4D97-AF65-F5344CB8AC3E}">
        <p14:creationId xmlns:p14="http://schemas.microsoft.com/office/powerpoint/2010/main" val="3045397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E3148D3F-F6A0-45E8-8FAA-450515117128}"/>
              </a:ext>
            </a:extLst>
          </p:cNvPr>
          <p:cNvSpPr>
            <a:spLocks noGrp="1"/>
          </p:cNvSpPr>
          <p:nvPr>
            <p:ph idx="1"/>
          </p:nvPr>
        </p:nvSpPr>
        <p:spPr>
          <a:xfrm>
            <a:off x="677334" y="499961"/>
            <a:ext cx="8596668" cy="5541402"/>
          </a:xfrm>
        </p:spPr>
        <p:txBody>
          <a:bodyPr/>
          <a:lstStyle/>
          <a:p>
            <a:r>
              <a:rPr lang="en-US" altLang="zh-CN" sz="2400" dirty="0"/>
              <a:t>2.1</a:t>
            </a:r>
            <a:r>
              <a:rPr lang="zh-CN" altLang="en-US" sz="2400" dirty="0"/>
              <a:t>研究内容</a:t>
            </a:r>
            <a:r>
              <a:rPr lang="en-US" altLang="zh-CN" sz="2400" dirty="0"/>
              <a:t>-</a:t>
            </a:r>
            <a:r>
              <a:rPr lang="zh-CN" altLang="en-US" sz="2400" dirty="0"/>
              <a:t>分组子主题目录</a:t>
            </a:r>
            <a:endParaRPr lang="en-US" altLang="zh-CN" sz="2400" dirty="0"/>
          </a:p>
          <a:p>
            <a:pPr marL="0" indent="0">
              <a:buNone/>
            </a:pPr>
            <a:r>
              <a:rPr lang="zh-CN" altLang="en-US" dirty="0"/>
              <a:t>根据“森林消防风险预测与评估”下分 </a:t>
            </a:r>
            <a:r>
              <a:rPr lang="en-US" altLang="zh-CN" dirty="0"/>
              <a:t>7 </a:t>
            </a:r>
            <a:r>
              <a:rPr lang="zh-CN" altLang="en-US" dirty="0"/>
              <a:t>个子主题</a:t>
            </a:r>
            <a:endParaRPr lang="en-US" altLang="zh-CN" dirty="0"/>
          </a:p>
        </p:txBody>
      </p:sp>
      <p:graphicFrame>
        <p:nvGraphicFramePr>
          <p:cNvPr id="7" name="图示 6">
            <a:extLst>
              <a:ext uri="{FF2B5EF4-FFF2-40B4-BE49-F238E27FC236}">
                <a16:creationId xmlns:a16="http://schemas.microsoft.com/office/drawing/2014/main" id="{4F9A9806-892D-4A42-BBE2-B2F4616B873F}"/>
              </a:ext>
            </a:extLst>
          </p:cNvPr>
          <p:cNvGraphicFramePr/>
          <p:nvPr>
            <p:extLst>
              <p:ext uri="{D42A27DB-BD31-4B8C-83A1-F6EECF244321}">
                <p14:modId xmlns:p14="http://schemas.microsoft.com/office/powerpoint/2010/main" val="2068894172"/>
              </p:ext>
            </p:extLst>
          </p:nvPr>
        </p:nvGraphicFramePr>
        <p:xfrm>
          <a:off x="0" y="1210429"/>
          <a:ext cx="11869658" cy="56475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6553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a:extLst>
              <a:ext uri="{FF2B5EF4-FFF2-40B4-BE49-F238E27FC236}">
                <a16:creationId xmlns:a16="http://schemas.microsoft.com/office/drawing/2014/main" id="{EB44855C-F3C0-441E-9986-40747EC0CF25}"/>
              </a:ext>
            </a:extLst>
          </p:cNvPr>
          <p:cNvSpPr>
            <a:spLocks noGrp="1"/>
          </p:cNvSpPr>
          <p:nvPr>
            <p:ph idx="1"/>
          </p:nvPr>
        </p:nvSpPr>
        <p:spPr>
          <a:xfrm>
            <a:off x="677334" y="506539"/>
            <a:ext cx="8596668" cy="5534824"/>
          </a:xfrm>
        </p:spPr>
        <p:txBody>
          <a:bodyPr/>
          <a:lstStyle/>
          <a:p>
            <a:r>
              <a:rPr lang="en-US" altLang="zh-CN" dirty="0"/>
              <a:t>2.2</a:t>
            </a:r>
            <a:r>
              <a:rPr lang="zh-CN" altLang="en-US" dirty="0"/>
              <a:t>研究具体实施流程</a:t>
            </a:r>
            <a:endParaRPr lang="en-US" altLang="zh-CN" dirty="0"/>
          </a:p>
          <a:p>
            <a:pPr marL="0" indent="0">
              <a:buNone/>
            </a:pPr>
            <a:endParaRPr lang="en-US" altLang="zh-CN" dirty="0"/>
          </a:p>
          <a:p>
            <a:pPr marL="0" indent="0">
              <a:buNone/>
            </a:pPr>
            <a:endParaRPr lang="zh-CN" altLang="en-US" dirty="0"/>
          </a:p>
        </p:txBody>
      </p:sp>
      <p:graphicFrame>
        <p:nvGraphicFramePr>
          <p:cNvPr id="6" name="内容占位符 3">
            <a:extLst>
              <a:ext uri="{FF2B5EF4-FFF2-40B4-BE49-F238E27FC236}">
                <a16:creationId xmlns:a16="http://schemas.microsoft.com/office/drawing/2014/main" id="{48B52386-E930-4770-AE9F-09B8C28738A5}"/>
              </a:ext>
            </a:extLst>
          </p:cNvPr>
          <p:cNvGraphicFramePr>
            <a:graphicFrameLocks/>
          </p:cNvGraphicFramePr>
          <p:nvPr>
            <p:extLst>
              <p:ext uri="{D42A27DB-BD31-4B8C-83A1-F6EECF244321}">
                <p14:modId xmlns:p14="http://schemas.microsoft.com/office/powerpoint/2010/main" val="1772485643"/>
              </p:ext>
            </p:extLst>
          </p:nvPr>
        </p:nvGraphicFramePr>
        <p:xfrm>
          <a:off x="934420" y="1328840"/>
          <a:ext cx="9617361" cy="47125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80211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00308B42-59A8-4CE2-86F4-8CA54C36D3BA}"/>
              </a:ext>
            </a:extLst>
          </p:cNvPr>
          <p:cNvSpPr>
            <a:spLocks noGrp="1"/>
          </p:cNvSpPr>
          <p:nvPr>
            <p:ph idx="1"/>
          </p:nvPr>
        </p:nvSpPr>
        <p:spPr>
          <a:xfrm>
            <a:off x="677334" y="532852"/>
            <a:ext cx="10019172" cy="6144242"/>
          </a:xfrm>
        </p:spPr>
        <p:txBody>
          <a:bodyPr>
            <a:normAutofit fontScale="92500" lnSpcReduction="10000"/>
          </a:bodyPr>
          <a:lstStyle/>
          <a:p>
            <a:r>
              <a:rPr lang="en-US" altLang="zh-CN" dirty="0"/>
              <a:t>2.3</a:t>
            </a:r>
            <a:r>
              <a:rPr lang="zh-CN" altLang="en-US" dirty="0"/>
              <a:t>研究技术与方法</a:t>
            </a: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endParaRPr lang="en-US" altLang="zh-CN" dirty="0"/>
          </a:p>
          <a:p>
            <a:pPr marL="0" indent="0">
              <a:buNone/>
            </a:pPr>
            <a:r>
              <a:rPr lang="en-US" altLang="zh-CN" dirty="0"/>
              <a:t>[1]</a:t>
            </a:r>
            <a:r>
              <a:rPr lang="zh-CN" altLang="zh-CN" dirty="0"/>
              <a:t>刘琳</a:t>
            </a:r>
            <a:r>
              <a:rPr lang="en-US" altLang="zh-CN" dirty="0"/>
              <a:t>.</a:t>
            </a:r>
            <a:r>
              <a:rPr lang="zh-CN" altLang="zh-CN" dirty="0"/>
              <a:t>基于</a:t>
            </a:r>
            <a:r>
              <a:rPr lang="en-US" altLang="zh-CN" dirty="0"/>
              <a:t>MODIS</a:t>
            </a:r>
            <a:r>
              <a:rPr lang="zh-CN" altLang="zh-CN" dirty="0"/>
              <a:t>数据的重庆市森林火灾监测与预警研究</a:t>
            </a:r>
            <a:r>
              <a:rPr lang="en-US" altLang="zh-CN" dirty="0"/>
              <a:t>[D].</a:t>
            </a:r>
            <a:r>
              <a:rPr lang="zh-CN" altLang="zh-CN" dirty="0"/>
              <a:t>重庆师范大学</a:t>
            </a:r>
            <a:r>
              <a:rPr lang="en-US" altLang="zh-CN" dirty="0"/>
              <a:t>,2014.</a:t>
            </a:r>
          </a:p>
          <a:p>
            <a:pPr marL="0" indent="0">
              <a:buNone/>
            </a:pPr>
            <a:r>
              <a:rPr lang="en-US" altLang="zh-CN" dirty="0"/>
              <a:t>[2]</a:t>
            </a:r>
            <a:r>
              <a:rPr lang="zh-CN" altLang="zh-CN" dirty="0"/>
              <a:t>吴瑞旭</a:t>
            </a:r>
            <a:r>
              <a:rPr lang="en-US" altLang="zh-CN" dirty="0"/>
              <a:t>,</a:t>
            </a:r>
            <a:r>
              <a:rPr lang="zh-CN" altLang="zh-CN" dirty="0"/>
              <a:t>徐伟恒</a:t>
            </a:r>
            <a:r>
              <a:rPr lang="en-US" altLang="zh-CN" dirty="0"/>
              <a:t>,</a:t>
            </a:r>
            <a:r>
              <a:rPr lang="zh-CN" altLang="zh-CN" dirty="0"/>
              <a:t>王秋华</a:t>
            </a:r>
            <a:r>
              <a:rPr lang="en-US" altLang="zh-CN" dirty="0"/>
              <a:t>,</a:t>
            </a:r>
            <a:r>
              <a:rPr lang="zh-CN" altLang="zh-CN" dirty="0"/>
              <a:t>杨磊</a:t>
            </a:r>
            <a:r>
              <a:rPr lang="en-US" altLang="zh-CN" dirty="0"/>
              <a:t>,</a:t>
            </a:r>
            <a:r>
              <a:rPr lang="zh-CN" altLang="zh-CN" dirty="0"/>
              <a:t>刘黄飞</a:t>
            </a:r>
            <a:r>
              <a:rPr lang="en-US" altLang="zh-CN" dirty="0"/>
              <a:t>.</a:t>
            </a:r>
            <a:r>
              <a:rPr lang="zh-CN" altLang="zh-CN" dirty="0"/>
              <a:t>基于</a:t>
            </a:r>
            <a:r>
              <a:rPr lang="en-US" altLang="zh-CN" dirty="0"/>
              <a:t>ArcGIS</a:t>
            </a:r>
            <a:r>
              <a:rPr lang="zh-CN" altLang="zh-CN" dirty="0"/>
              <a:t>的高原林火蔓延三维可视化系统</a:t>
            </a:r>
            <a:r>
              <a:rPr lang="en-US" altLang="zh-CN" dirty="0"/>
              <a:t>[J].</a:t>
            </a:r>
            <a:r>
              <a:rPr lang="zh-CN" altLang="zh-CN" dirty="0"/>
              <a:t>西部林业科学</a:t>
            </a:r>
            <a:r>
              <a:rPr lang="en-US" altLang="zh-CN" dirty="0"/>
              <a:t>,2018,47(01):80-85+91.</a:t>
            </a:r>
            <a:endParaRPr lang="zh-CN" altLang="zh-CN" dirty="0"/>
          </a:p>
          <a:p>
            <a:pPr marL="0" indent="0">
              <a:buNone/>
            </a:pPr>
            <a:endParaRPr lang="en-US" altLang="zh-CN" dirty="0"/>
          </a:p>
        </p:txBody>
      </p:sp>
      <p:graphicFrame>
        <p:nvGraphicFramePr>
          <p:cNvPr id="5" name="表格 4">
            <a:extLst>
              <a:ext uri="{FF2B5EF4-FFF2-40B4-BE49-F238E27FC236}">
                <a16:creationId xmlns:a16="http://schemas.microsoft.com/office/drawing/2014/main" id="{81A0205A-CAD1-42A6-AEB8-A747C31BC19F}"/>
              </a:ext>
            </a:extLst>
          </p:cNvPr>
          <p:cNvGraphicFramePr>
            <a:graphicFrameLocks noGrp="1"/>
          </p:cNvGraphicFramePr>
          <p:nvPr>
            <p:extLst>
              <p:ext uri="{D42A27DB-BD31-4B8C-83A1-F6EECF244321}">
                <p14:modId xmlns:p14="http://schemas.microsoft.com/office/powerpoint/2010/main" val="2895765161"/>
              </p:ext>
            </p:extLst>
          </p:nvPr>
        </p:nvGraphicFramePr>
        <p:xfrm>
          <a:off x="1018086" y="1065704"/>
          <a:ext cx="8596668" cy="4550621"/>
        </p:xfrm>
        <a:graphic>
          <a:graphicData uri="http://schemas.openxmlformats.org/drawingml/2006/table">
            <a:tbl>
              <a:tblPr firstRow="1" firstCol="1" bandRow="1">
                <a:tableStyleId>{5C22544A-7EE6-4342-B048-85BDC9FD1C3A}</a:tableStyleId>
              </a:tblPr>
              <a:tblGrid>
                <a:gridCol w="4298334">
                  <a:extLst>
                    <a:ext uri="{9D8B030D-6E8A-4147-A177-3AD203B41FA5}">
                      <a16:colId xmlns:a16="http://schemas.microsoft.com/office/drawing/2014/main" val="3874333212"/>
                    </a:ext>
                  </a:extLst>
                </a:gridCol>
                <a:gridCol w="4298334">
                  <a:extLst>
                    <a:ext uri="{9D8B030D-6E8A-4147-A177-3AD203B41FA5}">
                      <a16:colId xmlns:a16="http://schemas.microsoft.com/office/drawing/2014/main" val="3984731451"/>
                    </a:ext>
                  </a:extLst>
                </a:gridCol>
              </a:tblGrid>
              <a:tr h="565592">
                <a:tc>
                  <a:txBody>
                    <a:bodyPr/>
                    <a:lstStyle/>
                    <a:p>
                      <a:pPr algn="just">
                        <a:spcAft>
                          <a:spcPts val="0"/>
                        </a:spcAft>
                      </a:pPr>
                      <a:r>
                        <a:rPr lang="zh-CN" sz="1800" kern="100">
                          <a:effectLst/>
                          <a:latin typeface="Microsoft YaHei Light" panose="020B0502040204020203" pitchFamily="34" charset="-122"/>
                          <a:ea typeface="Microsoft YaHei Light" panose="020B0502040204020203" pitchFamily="34" charset="-122"/>
                        </a:rPr>
                        <a:t>研究内容</a:t>
                      </a:r>
                      <a:endParaRPr lang="zh-CN" sz="1800" kern="100">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68580" marR="68580" marT="0" marB="0"/>
                </a:tc>
                <a:tc>
                  <a:txBody>
                    <a:bodyPr/>
                    <a:lstStyle/>
                    <a:p>
                      <a:pPr algn="just">
                        <a:spcAft>
                          <a:spcPts val="0"/>
                        </a:spcAft>
                      </a:pPr>
                      <a:r>
                        <a:rPr lang="zh-CN" sz="1800" kern="100">
                          <a:effectLst/>
                          <a:latin typeface="Microsoft YaHei Light" panose="020B0502040204020203" pitchFamily="34" charset="-122"/>
                          <a:ea typeface="Microsoft YaHei Light" panose="020B0502040204020203" pitchFamily="34" charset="-122"/>
                        </a:rPr>
                        <a:t>研究技术与方法</a:t>
                      </a:r>
                      <a:endParaRPr lang="zh-CN" sz="1800" kern="100">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933028010"/>
                  </a:ext>
                </a:extLst>
              </a:tr>
              <a:tr h="565592">
                <a:tc>
                  <a:txBody>
                    <a:bodyPr/>
                    <a:lstStyle/>
                    <a:p>
                      <a:pPr algn="just">
                        <a:spcAft>
                          <a:spcPts val="0"/>
                        </a:spcAft>
                      </a:pPr>
                      <a:r>
                        <a:rPr lang="zh-CN" sz="1800" kern="100">
                          <a:effectLst/>
                          <a:latin typeface="Microsoft YaHei Light" panose="020B0502040204020203" pitchFamily="34" charset="-122"/>
                          <a:ea typeface="Microsoft YaHei Light" panose="020B0502040204020203" pitchFamily="34" charset="-122"/>
                        </a:rPr>
                        <a:t>①林火点风险分级预测</a:t>
                      </a:r>
                      <a:endParaRPr lang="zh-CN" sz="1800" kern="100">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68580" marR="68580" marT="0" marB="0"/>
                </a:tc>
                <a:tc>
                  <a:txBody>
                    <a:bodyPr/>
                    <a:lstStyle/>
                    <a:p>
                      <a:pPr algn="just">
                        <a:spcAft>
                          <a:spcPts val="0"/>
                        </a:spcAft>
                      </a:pPr>
                      <a:r>
                        <a:rPr lang="en-US" sz="1800" kern="100" dirty="0">
                          <a:effectLst/>
                          <a:latin typeface="Microsoft YaHei Light" panose="020B0502040204020203" pitchFamily="34" charset="-122"/>
                          <a:ea typeface="Microsoft YaHei Light" panose="020B0502040204020203" pitchFamily="34" charset="-122"/>
                        </a:rPr>
                        <a:t>NDVI</a:t>
                      </a:r>
                      <a:r>
                        <a:rPr lang="zh-CN" sz="1800" kern="100" dirty="0">
                          <a:effectLst/>
                          <a:latin typeface="Microsoft YaHei Light" panose="020B0502040204020203" pitchFamily="34" charset="-122"/>
                          <a:ea typeface="Microsoft YaHei Light" panose="020B0502040204020203" pitchFamily="34" charset="-122"/>
                        </a:rPr>
                        <a:t>与</a:t>
                      </a:r>
                      <a:r>
                        <a:rPr lang="en-US" sz="1800" kern="100" dirty="0">
                          <a:effectLst/>
                          <a:latin typeface="Microsoft YaHei Light" panose="020B0502040204020203" pitchFamily="34" charset="-122"/>
                          <a:ea typeface="Microsoft YaHei Light" panose="020B0502040204020203" pitchFamily="34" charset="-122"/>
                        </a:rPr>
                        <a:t>TVDI</a:t>
                      </a:r>
                      <a:r>
                        <a:rPr lang="zh-CN" sz="1800" kern="100" dirty="0">
                          <a:effectLst/>
                          <a:latin typeface="Microsoft YaHei Light" panose="020B0502040204020203" pitchFamily="34" charset="-122"/>
                          <a:ea typeface="Microsoft YaHei Light" panose="020B0502040204020203" pitchFamily="34" charset="-122"/>
                        </a:rPr>
                        <a:t>计算模型</a:t>
                      </a:r>
                      <a:r>
                        <a:rPr lang="en-US" altLang="zh-CN" sz="1800" kern="100" dirty="0">
                          <a:effectLst/>
                          <a:latin typeface="Microsoft YaHei Light" panose="020B0502040204020203" pitchFamily="34" charset="-122"/>
                          <a:ea typeface="Microsoft YaHei Light" panose="020B0502040204020203" pitchFamily="34" charset="-122"/>
                        </a:rPr>
                        <a:t>[1]</a:t>
                      </a:r>
                      <a:endParaRPr lang="zh-CN" sz="1800" kern="100" dirty="0">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2163323202"/>
                  </a:ext>
                </a:extLst>
              </a:tr>
              <a:tr h="565592">
                <a:tc>
                  <a:txBody>
                    <a:bodyPr/>
                    <a:lstStyle/>
                    <a:p>
                      <a:pPr algn="just">
                        <a:spcAft>
                          <a:spcPts val="0"/>
                        </a:spcAft>
                      </a:pPr>
                      <a:r>
                        <a:rPr lang="zh-CN" sz="1800" kern="100">
                          <a:effectLst/>
                          <a:latin typeface="Microsoft YaHei Light" panose="020B0502040204020203" pitchFamily="34" charset="-122"/>
                          <a:ea typeface="Microsoft YaHei Light" panose="020B0502040204020203" pitchFamily="34" charset="-122"/>
                        </a:rPr>
                        <a:t>②景点人流量与林火风险预测</a:t>
                      </a:r>
                      <a:endParaRPr lang="zh-CN" sz="1800" kern="100">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68580" marR="68580" marT="0" marB="0"/>
                </a:tc>
                <a:tc>
                  <a:txBody>
                    <a:bodyPr/>
                    <a:lstStyle/>
                    <a:p>
                      <a:pPr algn="just">
                        <a:spcAft>
                          <a:spcPts val="0"/>
                        </a:spcAft>
                      </a:pPr>
                      <a:r>
                        <a:rPr lang="zh-CN" sz="1800" kern="100">
                          <a:effectLst/>
                          <a:latin typeface="Microsoft YaHei Light" panose="020B0502040204020203" pitchFamily="34" charset="-122"/>
                          <a:ea typeface="Microsoft YaHei Light" panose="020B0502040204020203" pitchFamily="34" charset="-122"/>
                        </a:rPr>
                        <a:t>核密度算法</a:t>
                      </a:r>
                      <a:endParaRPr lang="zh-CN" sz="1800" kern="100">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3315572924"/>
                  </a:ext>
                </a:extLst>
              </a:tr>
              <a:tr h="565592">
                <a:tc>
                  <a:txBody>
                    <a:bodyPr/>
                    <a:lstStyle/>
                    <a:p>
                      <a:pPr algn="just">
                        <a:spcAft>
                          <a:spcPts val="0"/>
                        </a:spcAft>
                      </a:pPr>
                      <a:r>
                        <a:rPr lang="zh-CN" sz="1800" kern="100">
                          <a:effectLst/>
                          <a:latin typeface="Microsoft YaHei Light" panose="020B0502040204020203" pitchFamily="34" charset="-122"/>
                          <a:ea typeface="Microsoft YaHei Light" panose="020B0502040204020203" pitchFamily="34" charset="-122"/>
                        </a:rPr>
                        <a:t>③林火监测点选址</a:t>
                      </a:r>
                      <a:endParaRPr lang="zh-CN" sz="1800" kern="100">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68580" marR="68580" marT="0" marB="0"/>
                </a:tc>
                <a:tc>
                  <a:txBody>
                    <a:bodyPr/>
                    <a:lstStyle/>
                    <a:p>
                      <a:pPr algn="just">
                        <a:spcAft>
                          <a:spcPts val="0"/>
                        </a:spcAft>
                      </a:pPr>
                      <a:r>
                        <a:rPr lang="zh-CN" sz="1800" kern="100">
                          <a:effectLst/>
                          <a:latin typeface="Microsoft YaHei Light" panose="020B0502040204020203" pitchFamily="34" charset="-122"/>
                          <a:ea typeface="Microsoft YaHei Light" panose="020B0502040204020203" pitchFamily="34" charset="-122"/>
                        </a:rPr>
                        <a:t>通视分析</a:t>
                      </a:r>
                      <a:endParaRPr lang="zh-CN" sz="1800" kern="100">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354413005"/>
                  </a:ext>
                </a:extLst>
              </a:tr>
              <a:tr h="565592">
                <a:tc>
                  <a:txBody>
                    <a:bodyPr/>
                    <a:lstStyle/>
                    <a:p>
                      <a:pPr algn="just">
                        <a:spcAft>
                          <a:spcPts val="0"/>
                        </a:spcAft>
                      </a:pPr>
                      <a:r>
                        <a:rPr lang="zh-CN" sz="1800" kern="100">
                          <a:effectLst/>
                          <a:latin typeface="Microsoft YaHei Light" panose="020B0502040204020203" pitchFamily="34" charset="-122"/>
                          <a:ea typeface="Microsoft YaHei Light" panose="020B0502040204020203" pitchFamily="34" charset="-122"/>
                        </a:rPr>
                        <a:t>④降雨量与林火预测区域</a:t>
                      </a:r>
                      <a:endParaRPr lang="zh-CN" sz="1800" kern="100">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68580" marR="68580" marT="0" marB="0"/>
                </a:tc>
                <a:tc>
                  <a:txBody>
                    <a:bodyPr/>
                    <a:lstStyle/>
                    <a:p>
                      <a:pPr algn="just">
                        <a:spcAft>
                          <a:spcPts val="0"/>
                        </a:spcAft>
                      </a:pPr>
                      <a:r>
                        <a:rPr lang="zh-CN" sz="1800" kern="100">
                          <a:effectLst/>
                          <a:latin typeface="Microsoft YaHei Light" panose="020B0502040204020203" pitchFamily="34" charset="-122"/>
                          <a:ea typeface="Microsoft YaHei Light" panose="020B0502040204020203" pitchFamily="34" charset="-122"/>
                        </a:rPr>
                        <a:t>栅格数值分级统计</a:t>
                      </a:r>
                      <a:endParaRPr lang="zh-CN" sz="1800" kern="100">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2470342940"/>
                  </a:ext>
                </a:extLst>
              </a:tr>
              <a:tr h="565592">
                <a:tc>
                  <a:txBody>
                    <a:bodyPr/>
                    <a:lstStyle/>
                    <a:p>
                      <a:pPr algn="just">
                        <a:spcAft>
                          <a:spcPts val="0"/>
                        </a:spcAft>
                      </a:pPr>
                      <a:r>
                        <a:rPr lang="zh-CN" sz="1800" kern="100">
                          <a:effectLst/>
                          <a:latin typeface="Microsoft YaHei Light" panose="020B0502040204020203" pitchFamily="34" charset="-122"/>
                          <a:ea typeface="Microsoft YaHei Light" panose="020B0502040204020203" pitchFamily="34" charset="-122"/>
                        </a:rPr>
                        <a:t>⑤林火走势风险预测</a:t>
                      </a:r>
                      <a:endParaRPr lang="zh-CN" sz="1800" kern="100">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68580" marR="68580" marT="0" marB="0"/>
                </a:tc>
                <a:tc>
                  <a:txBody>
                    <a:bodyPr/>
                    <a:lstStyle/>
                    <a:p>
                      <a:pPr algn="just">
                        <a:spcAft>
                          <a:spcPts val="0"/>
                        </a:spcAft>
                      </a:pPr>
                      <a:r>
                        <a:rPr lang="zh-CN" sz="1800" kern="100" dirty="0">
                          <a:effectLst/>
                          <a:latin typeface="Microsoft YaHei Light" panose="020B0502040204020203" pitchFamily="34" charset="-122"/>
                          <a:ea typeface="Microsoft YaHei Light" panose="020B0502040204020203" pitchFamily="34" charset="-122"/>
                        </a:rPr>
                        <a:t>森林火灾蔓延模型</a:t>
                      </a:r>
                      <a:r>
                        <a:rPr lang="en-US" altLang="zh-CN" sz="1800" kern="100" dirty="0">
                          <a:effectLst/>
                          <a:latin typeface="Microsoft YaHei Light" panose="020B0502040204020203" pitchFamily="34" charset="-122"/>
                          <a:ea typeface="Microsoft YaHei Light" panose="020B0502040204020203" pitchFamily="34" charset="-122"/>
                        </a:rPr>
                        <a:t>[2]</a:t>
                      </a:r>
                      <a:endParaRPr lang="zh-CN" sz="1800" kern="100" dirty="0">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2481978096"/>
                  </a:ext>
                </a:extLst>
              </a:tr>
              <a:tr h="565592">
                <a:tc>
                  <a:txBody>
                    <a:bodyPr/>
                    <a:lstStyle/>
                    <a:p>
                      <a:pPr algn="just">
                        <a:spcAft>
                          <a:spcPts val="0"/>
                        </a:spcAft>
                      </a:pPr>
                      <a:r>
                        <a:rPr lang="zh-CN" sz="1800" kern="100">
                          <a:effectLst/>
                          <a:latin typeface="Microsoft YaHei Light" panose="020B0502040204020203" pitchFamily="34" charset="-122"/>
                          <a:ea typeface="Microsoft YaHei Light" panose="020B0502040204020203" pitchFamily="34" charset="-122"/>
                        </a:rPr>
                        <a:t>⑥消防站点选址</a:t>
                      </a:r>
                      <a:endParaRPr lang="zh-CN" sz="1800" kern="100">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68580" marR="68580" marT="0" marB="0"/>
                </a:tc>
                <a:tc>
                  <a:txBody>
                    <a:bodyPr/>
                    <a:lstStyle/>
                    <a:p>
                      <a:pPr algn="just">
                        <a:spcAft>
                          <a:spcPts val="0"/>
                        </a:spcAft>
                      </a:pPr>
                      <a:r>
                        <a:rPr lang="zh-CN" sz="1800" kern="100">
                          <a:effectLst/>
                          <a:latin typeface="Microsoft YaHei Light" panose="020B0502040204020203" pitchFamily="34" charset="-122"/>
                          <a:ea typeface="Microsoft YaHei Light" panose="020B0502040204020203" pitchFamily="34" charset="-122"/>
                        </a:rPr>
                        <a:t>层次分析法</a:t>
                      </a:r>
                      <a:endParaRPr lang="zh-CN" sz="1800" kern="100">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698997878"/>
                  </a:ext>
                </a:extLst>
              </a:tr>
              <a:tr h="591477">
                <a:tc>
                  <a:txBody>
                    <a:bodyPr/>
                    <a:lstStyle/>
                    <a:p>
                      <a:pPr algn="just">
                        <a:spcAft>
                          <a:spcPts val="0"/>
                        </a:spcAft>
                      </a:pPr>
                      <a:r>
                        <a:rPr lang="zh-CN" sz="1800" kern="100">
                          <a:effectLst/>
                          <a:latin typeface="Microsoft YaHei Light" panose="020B0502040204020203" pitchFamily="34" charset="-122"/>
                          <a:ea typeface="Microsoft YaHei Light" panose="020B0502040204020203" pitchFamily="34" charset="-122"/>
                        </a:rPr>
                        <a:t>⑦林火避难所选址与灾后财产损失预测</a:t>
                      </a:r>
                      <a:endParaRPr lang="zh-CN" sz="1800" kern="100">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68580" marR="68580" marT="0" marB="0"/>
                </a:tc>
                <a:tc>
                  <a:txBody>
                    <a:bodyPr/>
                    <a:lstStyle/>
                    <a:p>
                      <a:pPr algn="just">
                        <a:spcAft>
                          <a:spcPts val="0"/>
                        </a:spcAft>
                      </a:pPr>
                      <a:r>
                        <a:rPr lang="zh-CN" sz="1800" kern="100" dirty="0">
                          <a:effectLst/>
                          <a:latin typeface="Microsoft YaHei Light" panose="020B0502040204020203" pitchFamily="34" charset="-122"/>
                          <a:ea typeface="Microsoft YaHei Light" panose="020B0502040204020203" pitchFamily="34" charset="-122"/>
                        </a:rPr>
                        <a:t>层次分析法、栅格数值计算</a:t>
                      </a:r>
                      <a:endParaRPr lang="zh-CN" sz="1800" kern="100" dirty="0">
                        <a:effectLst/>
                        <a:latin typeface="Microsoft YaHei Light" panose="020B0502040204020203" pitchFamily="34" charset="-122"/>
                        <a:ea typeface="Microsoft YaHei Light" panose="020B0502040204020203" pitchFamily="34" charset="-122"/>
                        <a:cs typeface="Times New Roman" panose="02020603050405020304" pitchFamily="18" charset="0"/>
                      </a:endParaRPr>
                    </a:p>
                  </a:txBody>
                  <a:tcPr marL="68580" marR="68580" marT="0" marB="0"/>
                </a:tc>
                <a:extLst>
                  <a:ext uri="{0D108BD9-81ED-4DB2-BD59-A6C34878D82A}">
                    <a16:rowId xmlns:a16="http://schemas.microsoft.com/office/drawing/2014/main" val="1262175425"/>
                  </a:ext>
                </a:extLst>
              </a:tr>
            </a:tbl>
          </a:graphicData>
        </a:graphic>
      </p:graphicFrame>
    </p:spTree>
    <p:extLst>
      <p:ext uri="{BB962C8B-B14F-4D97-AF65-F5344CB8AC3E}">
        <p14:creationId xmlns:p14="http://schemas.microsoft.com/office/powerpoint/2010/main" val="1600783415"/>
      </p:ext>
    </p:extLst>
  </p:cSld>
  <p:clrMapOvr>
    <a:masterClrMapping/>
  </p:clrMapOvr>
</p:sld>
</file>

<file path=ppt/theme/theme1.xml><?xml version="1.0" encoding="utf-8"?>
<a:theme xmlns:a="http://schemas.openxmlformats.org/drawingml/2006/main" name="平面">
  <a:themeElements>
    <a:clrScheme name="平面">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平面">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平面">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0</TotalTime>
  <Words>1383</Words>
  <Application>Microsoft Office PowerPoint</Application>
  <PresentationFormat>宽屏</PresentationFormat>
  <Paragraphs>164</Paragraphs>
  <Slides>22</Slides>
  <Notes>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22</vt:i4>
      </vt:variant>
    </vt:vector>
  </HeadingPairs>
  <TitlesOfParts>
    <vt:vector size="29" baseType="lpstr">
      <vt:lpstr>Microsoft YaHei Light</vt:lpstr>
      <vt:lpstr>华文新魏</vt:lpstr>
      <vt:lpstr>Arial</vt:lpstr>
      <vt:lpstr>Cambria Math</vt:lpstr>
      <vt:lpstr>Trebuchet MS</vt:lpstr>
      <vt:lpstr>Wingdings 3</vt:lpstr>
      <vt:lpstr>平面</vt:lpstr>
      <vt:lpstr>上方山森林消防风险预测与评估 </vt:lpstr>
      <vt:lpstr>目录</vt:lpstr>
      <vt:lpstr>PowerPoint 演示文稿</vt:lpstr>
      <vt:lpstr>PowerPoint 演示文稿</vt:lpstr>
      <vt:lpstr>PowerPoint 演示文稿</vt:lpstr>
      <vt:lpstr>二、研究方案</vt:lpstr>
      <vt:lpstr>PowerPoint 演示文稿</vt:lpstr>
      <vt:lpstr>PowerPoint 演示文稿</vt:lpstr>
      <vt:lpstr>PowerPoint 演示文稿</vt:lpstr>
      <vt:lpstr>三、研究成果</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四、汇总展示</vt:lpstr>
      <vt:lpstr>参考文献</vt:lpstr>
      <vt:lpstr>谢谢！</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上方山森林消防风险预测 </dc:title>
  <dc:creator>邵 远辰</dc:creator>
  <cp:lastModifiedBy>汪 都</cp:lastModifiedBy>
  <cp:revision>53</cp:revision>
  <dcterms:created xsi:type="dcterms:W3CDTF">2020-07-26T03:16:03Z</dcterms:created>
  <dcterms:modified xsi:type="dcterms:W3CDTF">2020-07-29T08:57:22Z</dcterms:modified>
</cp:coreProperties>
</file>